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handoutMasterIdLst>
    <p:handoutMasterId r:id="rId12"/>
  </p:handoutMasterIdLst>
  <p:sldIdLst>
    <p:sldId id="3672" r:id="rId2"/>
    <p:sldId id="3695" r:id="rId3"/>
    <p:sldId id="4262" r:id="rId4"/>
    <p:sldId id="4263" r:id="rId5"/>
    <p:sldId id="4264" r:id="rId6"/>
    <p:sldId id="4265" r:id="rId7"/>
    <p:sldId id="4266" r:id="rId8"/>
    <p:sldId id="3661" r:id="rId9"/>
    <p:sldId id="3681" r:id="rId10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FF3399"/>
    <a:srgbClr val="0043C8"/>
    <a:srgbClr val="005C2A"/>
    <a:srgbClr val="CC3399"/>
    <a:srgbClr val="00FF00"/>
    <a:srgbClr val="F8CBAD"/>
    <a:srgbClr val="FFFF8B"/>
    <a:srgbClr val="B4FEB4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93" autoAdjust="0"/>
    <p:restoredTop sz="94270" autoAdjust="0"/>
  </p:normalViewPr>
  <p:slideViewPr>
    <p:cSldViewPr snapToGrid="0">
      <p:cViewPr varScale="1">
        <p:scale>
          <a:sx n="113" d="100"/>
          <a:sy n="113" d="100"/>
        </p:scale>
        <p:origin x="1662" y="108"/>
      </p:cViewPr>
      <p:guideLst>
        <p:guide orient="horz" pos="2160"/>
        <p:guide pos="2880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2B1F34B9-0AC5-4E73-BF1F-21CCB564203A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9E2676CF-156D-46B0-A308-5BE7C3EAC6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51490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002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594C8D1A-E903-4CC0-AEC9-4041A386BBE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39838"/>
            <a:ext cx="4467225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34" tIns="46017" rIns="92034" bIns="46017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249" y="4777365"/>
            <a:ext cx="5437179" cy="3909042"/>
          </a:xfrm>
          <a:prstGeom prst="rect">
            <a:avLst/>
          </a:prstGeom>
        </p:spPr>
        <p:txBody>
          <a:bodyPr vert="horz" lIns="92034" tIns="46017" rIns="92034" bIns="46017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002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EE94831B-95E8-4741-AC9E-FAE0388C9A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6092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5752668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7482685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1753082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957111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9854406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7942285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8361322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037060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5527187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2317179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9450813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4409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62E754-2A77-2F41-5116-DD89B5631F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648F03B-C962-3D60-4677-0FF25B9F9A28}"/>
              </a:ext>
            </a:extLst>
          </p:cNvPr>
          <p:cNvSpPr txBox="1"/>
          <p:nvPr/>
        </p:nvSpPr>
        <p:spPr>
          <a:xfrm>
            <a:off x="446847" y="2037213"/>
            <a:ext cx="84408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構造を確認しましょう。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3DD9FE13-4172-2969-BAB2-3609D3A1F728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2498486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248D3-2994-BFF2-EA6C-E080242E83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CD4C6AF9-38C0-1F95-149D-E5D3C638D5C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90327"/>
          <a:stretch/>
        </p:blipFill>
        <p:spPr>
          <a:xfrm>
            <a:off x="292216" y="716519"/>
            <a:ext cx="8596800" cy="877900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222BBDD5-8708-F83C-0371-03771307D391}"/>
              </a:ext>
            </a:extLst>
          </p:cNvPr>
          <p:cNvSpPr/>
          <p:nvPr/>
        </p:nvSpPr>
        <p:spPr>
          <a:xfrm>
            <a:off x="0" y="2063086"/>
            <a:ext cx="9144000" cy="479491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BD671A7F-E91C-7EAB-0F10-7615425D4378}"/>
              </a:ext>
            </a:extLst>
          </p:cNvPr>
          <p:cNvSpPr txBox="1"/>
          <p:nvPr/>
        </p:nvSpPr>
        <p:spPr>
          <a:xfrm>
            <a:off x="537493" y="2203478"/>
            <a:ext cx="8069014" cy="40934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①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When you have nothing to do,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you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（主語）、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have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（動詞）、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nothing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O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（目的語）です。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to do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は「するべき」という意味で、形容詞のはたらきです。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nothing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を修飾しています。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when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は、時間を表す接続詞で、「～したとき」という意味をもちます。</a:t>
            </a:r>
          </a:p>
          <a:p>
            <a:endParaRPr lang="ja-JP" altLang="en-US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②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it is good to watch movies. 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 watch movies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good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（補語）です。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は形式主語で、文の構造を整えるはたらきです。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 実際の意味をもちません。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 watch movies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は「映画を見ること」という意味で、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名詞として扱っています。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 watch movies = good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の関係です。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3BBE59C6-9BC9-2A78-CF43-FA443CF3AE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2D8B026-A105-31AD-3D56-65363503DBD0}"/>
              </a:ext>
            </a:extLst>
          </p:cNvPr>
          <p:cNvSpPr txBox="1"/>
          <p:nvPr/>
        </p:nvSpPr>
        <p:spPr>
          <a:xfrm>
            <a:off x="537494" y="1634859"/>
            <a:ext cx="516480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何もすることがないとき、映画を見ることはよいです。</a:t>
            </a:r>
          </a:p>
        </p:txBody>
      </p:sp>
    </p:spTree>
    <p:extLst>
      <p:ext uri="{BB962C8B-B14F-4D97-AF65-F5344CB8AC3E}">
        <p14:creationId xmlns:p14="http://schemas.microsoft.com/office/powerpoint/2010/main" val="828246063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47F225-2909-B2A6-0E38-494BACA7E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4912F44E-820B-A3E2-97BB-65A572E78BC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2173" b="69636"/>
          <a:stretch/>
        </p:blipFill>
        <p:spPr>
          <a:xfrm>
            <a:off x="292216" y="686697"/>
            <a:ext cx="8596800" cy="1651000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95213A1F-98F1-7C1B-76F1-F9261636C45D}"/>
              </a:ext>
            </a:extLst>
          </p:cNvPr>
          <p:cNvSpPr/>
          <p:nvPr/>
        </p:nvSpPr>
        <p:spPr>
          <a:xfrm>
            <a:off x="0" y="3072349"/>
            <a:ext cx="9144000" cy="378565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85D7AE51-8995-A2A6-A194-84E9733F8136}"/>
              </a:ext>
            </a:extLst>
          </p:cNvPr>
          <p:cNvSpPr txBox="1"/>
          <p:nvPr/>
        </p:nvSpPr>
        <p:spPr>
          <a:xfrm>
            <a:off x="537492" y="3045001"/>
            <a:ext cx="8200107" cy="378565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①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If you want to enjoy watching movies with a big picture and good sound,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you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（主語）、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want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（動詞）、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to enjoy watching movies with a 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big picture and good sound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O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（目的語）です。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to enjoy watching movies with a big picture and good sound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は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「大きな画面とよい音で映画を見ることを楽しむこと」という意味で、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名詞のはたらきです。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If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は、条件を表す接続詞で、「もし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〜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なら」という意味をもちます。</a:t>
            </a:r>
          </a:p>
          <a:p>
            <a:endParaRPr lang="ja-JP" altLang="en-US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②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you should go to a movie theater. 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you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should go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（動詞）です。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 a movie theater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 「映画館へ」という意味をもち、動詞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go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D19692CD-A328-9A79-8E94-2354155E56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1C4F6D7-7E99-4E71-CB0D-D971F399A19F}"/>
              </a:ext>
            </a:extLst>
          </p:cNvPr>
          <p:cNvSpPr txBox="1"/>
          <p:nvPr/>
        </p:nvSpPr>
        <p:spPr>
          <a:xfrm>
            <a:off x="537494" y="2365250"/>
            <a:ext cx="8200106" cy="646331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もしあなたが大きな映像とよい音声で映画を見て楽しみたいなら、あなたは映画館に行くべきです。</a:t>
            </a:r>
          </a:p>
        </p:txBody>
      </p:sp>
    </p:spTree>
    <p:extLst>
      <p:ext uri="{BB962C8B-B14F-4D97-AF65-F5344CB8AC3E}">
        <p14:creationId xmlns:p14="http://schemas.microsoft.com/office/powerpoint/2010/main" val="3403180370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699CB1-E52D-BD87-1FE8-C98D20D015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F746809F-ABAD-8F05-69BA-1DA1982AD5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16" y="1022216"/>
            <a:ext cx="8596105" cy="780356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C0460DAE-0F57-2450-A456-F32A53B7483C}"/>
              </a:ext>
            </a:extLst>
          </p:cNvPr>
          <p:cNvSpPr/>
          <p:nvPr/>
        </p:nvSpPr>
        <p:spPr>
          <a:xfrm>
            <a:off x="0" y="2483788"/>
            <a:ext cx="9144000" cy="435844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5D5A1FF4-AC8A-5FBA-31E8-9B14617AC19E}"/>
              </a:ext>
            </a:extLst>
          </p:cNvPr>
          <p:cNvSpPr txBox="1"/>
          <p:nvPr/>
        </p:nvSpPr>
        <p:spPr>
          <a:xfrm>
            <a:off x="537493" y="2732438"/>
            <a:ext cx="8069014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very exciting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（補語）です。</a:t>
            </a:r>
          </a:p>
          <a:p>
            <a:pPr algn="just"/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It = very exciting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の関係です。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この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going to a movie theater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を指しています。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03D4CC0F-D0B1-234B-E4A6-F0C3578516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AC604F1A-BFEC-B25E-7A9D-4598411ACCE5}"/>
              </a:ext>
            </a:extLst>
          </p:cNvPr>
          <p:cNvSpPr txBox="1"/>
          <p:nvPr/>
        </p:nvSpPr>
        <p:spPr>
          <a:xfrm>
            <a:off x="537494" y="1858900"/>
            <a:ext cx="281530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それはとてもわくわくします。</a:t>
            </a:r>
          </a:p>
        </p:txBody>
      </p:sp>
    </p:spTree>
    <p:extLst>
      <p:ext uri="{BB962C8B-B14F-4D97-AF65-F5344CB8AC3E}">
        <p14:creationId xmlns:p14="http://schemas.microsoft.com/office/powerpoint/2010/main" val="4216823707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F2576B-9968-0409-A167-F30E94714F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BB97FACD-D745-E39C-D4EF-4E8D6F1D35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16" y="676079"/>
            <a:ext cx="8596105" cy="1719221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FD2A7416-F2A5-81CF-C5FC-3D11A703A9F0}"/>
              </a:ext>
            </a:extLst>
          </p:cNvPr>
          <p:cNvSpPr/>
          <p:nvPr/>
        </p:nvSpPr>
        <p:spPr>
          <a:xfrm>
            <a:off x="0" y="2926320"/>
            <a:ext cx="9144000" cy="393168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45C013BF-2027-3DCF-96C5-9B273C35CEDC}"/>
              </a:ext>
            </a:extLst>
          </p:cNvPr>
          <p:cNvSpPr txBox="1"/>
          <p:nvPr/>
        </p:nvSpPr>
        <p:spPr>
          <a:xfrm>
            <a:off x="537493" y="3009593"/>
            <a:ext cx="8318474" cy="378565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①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If you don’t want to go to the theater,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you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（主語）、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don’t want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（動詞）、 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to go to the theater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O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（目的語）です。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to go to the theater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は「映画館に行くこと」という意味で、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名詞のはたらきです。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 the theater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 「映画館へ」という意味をもち、動詞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go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If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は、条件を表す接続詞で、「もし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〜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なら」という意味をもちます。</a:t>
            </a:r>
          </a:p>
          <a:p>
            <a:endParaRPr lang="ja-JP" altLang="en-US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②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you should use a video streaming service. 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you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should use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、 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 video streaming service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O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（目的語）です。</a:t>
            </a:r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E6B610D1-4515-811F-F46C-8A310822B3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2FD7683-5B35-AC31-4275-F54409FC4EC3}"/>
              </a:ext>
            </a:extLst>
          </p:cNvPr>
          <p:cNvSpPr txBox="1"/>
          <p:nvPr/>
        </p:nvSpPr>
        <p:spPr>
          <a:xfrm>
            <a:off x="364233" y="2438599"/>
            <a:ext cx="8491734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もしあなたが映画館に行きたくなかったら、あなたは動画配信サービスを使うべきです。</a:t>
            </a:r>
          </a:p>
        </p:txBody>
      </p:sp>
    </p:spTree>
    <p:extLst>
      <p:ext uri="{BB962C8B-B14F-4D97-AF65-F5344CB8AC3E}">
        <p14:creationId xmlns:p14="http://schemas.microsoft.com/office/powerpoint/2010/main" val="1071289473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2A5AA7-F4F2-D93A-AFF6-C38980E790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681D30FE-6F76-4393-EB10-8919171B0ED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6030" b="34734"/>
          <a:stretch/>
        </p:blipFill>
        <p:spPr>
          <a:xfrm>
            <a:off x="292216" y="893877"/>
            <a:ext cx="8596800" cy="838200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75CA5D9F-5165-F93E-7F82-D0ABE3B45567}"/>
              </a:ext>
            </a:extLst>
          </p:cNvPr>
          <p:cNvSpPr/>
          <p:nvPr/>
        </p:nvSpPr>
        <p:spPr>
          <a:xfrm>
            <a:off x="0" y="2483788"/>
            <a:ext cx="9144000" cy="435844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22CB7929-E91D-79AE-FB73-6F8D217AA8E9}"/>
              </a:ext>
            </a:extLst>
          </p:cNvPr>
          <p:cNvSpPr txBox="1"/>
          <p:nvPr/>
        </p:nvSpPr>
        <p:spPr>
          <a:xfrm>
            <a:off x="537493" y="2732438"/>
            <a:ext cx="8069014" cy="224676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You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can find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movies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</a:p>
          <a:p>
            <a:pPr algn="just"/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 watch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は「見るための」という意味で、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形容詞のはたらきです。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movies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</a:p>
          <a:p>
            <a:pPr algn="just"/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69EF312C-AB37-3356-53CC-3F16B12F68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4FA6816-0080-EDB8-2328-9E71A998BFB3}"/>
              </a:ext>
            </a:extLst>
          </p:cNvPr>
          <p:cNvSpPr txBox="1"/>
          <p:nvPr/>
        </p:nvSpPr>
        <p:spPr>
          <a:xfrm>
            <a:off x="537494" y="1858900"/>
            <a:ext cx="502510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あなたは見るべき映画を見つけることができます。</a:t>
            </a:r>
          </a:p>
        </p:txBody>
      </p:sp>
    </p:spTree>
    <p:extLst>
      <p:ext uri="{BB962C8B-B14F-4D97-AF65-F5344CB8AC3E}">
        <p14:creationId xmlns:p14="http://schemas.microsoft.com/office/powerpoint/2010/main" val="1731115665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3D25A3-4507-6A36-28A5-A4DD267985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7AA13F8F-ADE9-006B-EB57-5D1655276978}"/>
              </a:ext>
            </a:extLst>
          </p:cNvPr>
          <p:cNvSpPr/>
          <p:nvPr/>
        </p:nvSpPr>
        <p:spPr>
          <a:xfrm>
            <a:off x="0" y="2483788"/>
            <a:ext cx="9144000" cy="437421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90A60FBF-F538-5168-845E-4B8E5334BA27}"/>
              </a:ext>
            </a:extLst>
          </p:cNvPr>
          <p:cNvSpPr txBox="1"/>
          <p:nvPr/>
        </p:nvSpPr>
        <p:spPr>
          <a:xfrm>
            <a:off x="537493" y="2732438"/>
            <a:ext cx="8069014" cy="378565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You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can enjoy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watching them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watching them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は「それらを見ること」という意味で、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動作を名詞として扱っています。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この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them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は前文の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movies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を指しています。</a:t>
            </a:r>
          </a:p>
          <a:p>
            <a:pPr algn="just"/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at home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 「</a:t>
            </a:r>
            <a:r>
              <a:rPr kumimoji="1" lang="ja-JP" altLang="en-US" sz="2000" b="1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どこで楽しむか」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という場所を説明しています。</a:t>
            </a: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at any time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 「いつ楽しむか」という時を説明しています。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BA27A662-DA26-AB7A-B40C-6FDF9A6F56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D3FC651A-431D-F3D1-439E-600BC346488D}"/>
              </a:ext>
            </a:extLst>
          </p:cNvPr>
          <p:cNvSpPr txBox="1"/>
          <p:nvPr/>
        </p:nvSpPr>
        <p:spPr>
          <a:xfrm>
            <a:off x="537494" y="1858900"/>
            <a:ext cx="576170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あなたはそれらを家でいつでも見て楽しむことができます。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EDF8B73E-4D55-1843-7AB2-D23968C15E3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8224" b="23360"/>
          <a:stretch/>
        </p:blipFill>
        <p:spPr>
          <a:xfrm>
            <a:off x="273600" y="866982"/>
            <a:ext cx="8596800" cy="753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189456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AAFB38-8D11-360D-BD64-3CC592B436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CDEA442-D1BE-2E5D-BD7C-9E8C12175852}"/>
              </a:ext>
            </a:extLst>
          </p:cNvPr>
          <p:cNvSpPr txBox="1"/>
          <p:nvPr/>
        </p:nvSpPr>
        <p:spPr>
          <a:xfrm>
            <a:off x="446847" y="2037213"/>
            <a:ext cx="844080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語順を意識しながら</a:t>
            </a:r>
            <a:endParaRPr kumimoji="1" lang="en-US" altLang="ja-JP" sz="54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just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音声を聞いてみましょう。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FEEE4E7-8BC6-2A5F-9992-08A49D4A3BD3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9758443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4407AF-B6C4-11E3-E5FC-AA672C3510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5A468B55-0853-5E17-740D-AD6E364A9D8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AS_G3_11_09_reading_str">
            <a:hlinkClick r:id="" action="ppaction://media"/>
            <a:extLst>
              <a:ext uri="{FF2B5EF4-FFF2-40B4-BE49-F238E27FC236}">
                <a16:creationId xmlns:a16="http://schemas.microsoft.com/office/drawing/2014/main" id="{9F4E1A15-E26E-0876-5C5F-80D55110E89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426700" y="1473200"/>
            <a:ext cx="406400" cy="4064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29092641-CCB9-213B-F047-A044B6570A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15800" y="39894"/>
            <a:ext cx="6512400" cy="6778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4784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12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18953</TotalTime>
  <Words>800</Words>
  <Application>Microsoft Office PowerPoint</Application>
  <PresentationFormat>画面に合わせる (4:3)</PresentationFormat>
  <Paragraphs>68</Paragraphs>
  <Slides>9</Slides>
  <Notes>0</Notes>
  <HiddenSlides>0</HiddenSlides>
  <MMClips>1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9</vt:i4>
      </vt:variant>
    </vt:vector>
  </HeadingPairs>
  <TitlesOfParts>
    <vt:vector size="16" baseType="lpstr">
      <vt:lpstr>ＭＳ Ｐゴシック</vt:lpstr>
      <vt:lpstr>メイリオ</vt:lpstr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平河泰行</dc:creator>
  <cp:lastModifiedBy>prof501</cp:lastModifiedBy>
  <cp:revision>2111</cp:revision>
  <cp:lastPrinted>2016-06-23T16:36:17Z</cp:lastPrinted>
  <dcterms:created xsi:type="dcterms:W3CDTF">2016-05-30T03:13:09Z</dcterms:created>
  <dcterms:modified xsi:type="dcterms:W3CDTF">2025-11-25T10:54:22Z</dcterms:modified>
</cp:coreProperties>
</file>