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72" r:id="rId2"/>
    <p:sldId id="3695" r:id="rId3"/>
    <p:sldId id="4262" r:id="rId4"/>
    <p:sldId id="4263" r:id="rId5"/>
    <p:sldId id="4264" r:id="rId6"/>
    <p:sldId id="4265" r:id="rId7"/>
    <p:sldId id="4266" r:id="rId8"/>
    <p:sldId id="3661" r:id="rId9"/>
    <p:sldId id="3681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4C6AF9-38C0-1F95-149D-E5D3C638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327"/>
          <a:stretch/>
        </p:blipFill>
        <p:spPr>
          <a:xfrm>
            <a:off x="292216" y="716519"/>
            <a:ext cx="8596800" cy="877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063086"/>
            <a:ext cx="9144000" cy="47949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203478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you have nothing to do,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do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は「するべき」という意味で、形容詞のはたらきです。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は、時間を表す接続詞で、「～したとき」という意味をもちます。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is good to watch movies.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watch movies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は形式主語で、文の構造を整えるはたらきです。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実際の意味をもちません。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watch movies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は「映画を見ること」という意味で、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watch movies = good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634859"/>
            <a:ext cx="5164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何もすることがないとき、映画を見ることはよいです。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F225-2909-B2A6-0E38-494BACA7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912F44E-820B-A3E2-97BB-65A572E7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73" b="69636"/>
          <a:stretch/>
        </p:blipFill>
        <p:spPr>
          <a:xfrm>
            <a:off x="292216" y="686697"/>
            <a:ext cx="8596800" cy="1651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5213A1F-98F1-7C1B-76F1-F9261636C45D}"/>
              </a:ext>
            </a:extLst>
          </p:cNvPr>
          <p:cNvSpPr/>
          <p:nvPr/>
        </p:nvSpPr>
        <p:spPr>
          <a:xfrm>
            <a:off x="0" y="3072349"/>
            <a:ext cx="9144000" cy="378565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D7AE51-8995-A2A6-A194-84E9733F8136}"/>
              </a:ext>
            </a:extLst>
          </p:cNvPr>
          <p:cNvSpPr txBox="1"/>
          <p:nvPr/>
        </p:nvSpPr>
        <p:spPr>
          <a:xfrm>
            <a:off x="537492" y="3045001"/>
            <a:ext cx="820010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 want to enjoy watching movies with a big picture and good sound,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enjoy watching movies with a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big picture and good sound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enjoy watching movies with a big picture and good sound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「大きな画面とよい音で映画を見ることを楽しむこと」という意味で、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は、条件を表す接続詞で、「もし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〜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should go to a movie theater.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should 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movie theater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「映画館へ」という意味をもち、動詞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19692CD-A328-9A79-8E94-2354155E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C4F6D7-7E99-4E71-CB0D-D971F399A19F}"/>
              </a:ext>
            </a:extLst>
          </p:cNvPr>
          <p:cNvSpPr txBox="1"/>
          <p:nvPr/>
        </p:nvSpPr>
        <p:spPr>
          <a:xfrm>
            <a:off x="537494" y="2365250"/>
            <a:ext cx="82001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もしあなたが大きな映像とよい音声で映画を見て楽しみたいなら、あなたは映画館に行くべきです。</a:t>
            </a:r>
          </a:p>
        </p:txBody>
      </p:sp>
    </p:spTree>
    <p:extLst>
      <p:ext uri="{BB962C8B-B14F-4D97-AF65-F5344CB8AC3E}">
        <p14:creationId xmlns:p14="http://schemas.microsoft.com/office/powerpoint/2010/main" val="34031803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99CB1-E52D-BD87-1FE8-C98D20D0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746809F-ABAD-8F05-69BA-1DA1982A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7803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0460DAE-0F57-2450-A456-F32A53B748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5A1FF4-AC8A-5FBA-31E8-9B14617AC19E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exciting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very exciting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going to a movie theater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3D4CC0F-D0B1-234B-E4A6-F0C35785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604F1A-BFEC-B25E-7A9D-4598411ACCE5}"/>
              </a:ext>
            </a:extLst>
          </p:cNvPr>
          <p:cNvSpPr txBox="1"/>
          <p:nvPr/>
        </p:nvSpPr>
        <p:spPr>
          <a:xfrm>
            <a:off x="537494" y="1858900"/>
            <a:ext cx="2815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それはとてもわくわくします。</a:t>
            </a:r>
          </a:p>
        </p:txBody>
      </p:sp>
    </p:spTree>
    <p:extLst>
      <p:ext uri="{BB962C8B-B14F-4D97-AF65-F5344CB8AC3E}">
        <p14:creationId xmlns:p14="http://schemas.microsoft.com/office/powerpoint/2010/main" val="42168237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576B-9968-0409-A167-F30E94714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97FACD-D745-E39C-D4EF-4E8D6F1D3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76079"/>
            <a:ext cx="8596105" cy="17192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2A7416-F2A5-81CF-C5FC-3D11A703A9F0}"/>
              </a:ext>
            </a:extLst>
          </p:cNvPr>
          <p:cNvSpPr/>
          <p:nvPr/>
        </p:nvSpPr>
        <p:spPr>
          <a:xfrm>
            <a:off x="0" y="2926320"/>
            <a:ext cx="9144000" cy="393168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C013BF-2027-3DCF-96C5-9B273C35CEDC}"/>
              </a:ext>
            </a:extLst>
          </p:cNvPr>
          <p:cNvSpPr txBox="1"/>
          <p:nvPr/>
        </p:nvSpPr>
        <p:spPr>
          <a:xfrm>
            <a:off x="537493" y="3009593"/>
            <a:ext cx="831847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 don’t want to go to the theater,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don’t want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go to the theater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go to the theater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は「映画館に行くこと」という意味で、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theater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「映画館へ」という意味をもち、動詞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は、条件を表す接続詞で、「もし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〜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should use a video streaming service.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should 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video streaming service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6B610D1-4515-811F-F46C-8A310822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FD7683-5B35-AC31-4275-F54409FC4EC3}"/>
              </a:ext>
            </a:extLst>
          </p:cNvPr>
          <p:cNvSpPr txBox="1"/>
          <p:nvPr/>
        </p:nvSpPr>
        <p:spPr>
          <a:xfrm>
            <a:off x="364233" y="2438599"/>
            <a:ext cx="84917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もしあなたが映画館に行きたくなかったら、あなたは動画配信サービスを使うべきです。</a:t>
            </a:r>
          </a:p>
        </p:txBody>
      </p:sp>
    </p:spTree>
    <p:extLst>
      <p:ext uri="{BB962C8B-B14F-4D97-AF65-F5344CB8AC3E}">
        <p14:creationId xmlns:p14="http://schemas.microsoft.com/office/powerpoint/2010/main" val="10712894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5AA7-F4F2-D93A-AFF6-C38980E7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1D30FE-6F76-4393-EB10-8919171B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30" b="34734"/>
          <a:stretch/>
        </p:blipFill>
        <p:spPr>
          <a:xfrm>
            <a:off x="292216" y="893877"/>
            <a:ext cx="8596800" cy="838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CA5D9F-5165-F93E-7F82-D0ABE3B45567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CB7929-E91D-79AE-FB73-6F8D217AA8E9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find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movies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watch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は「見るための」という意味で、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movies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EF312C-AB37-3356-53CC-3F16B12F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FA6816-0080-EDB8-2328-9E71A998BFB3}"/>
              </a:ext>
            </a:extLst>
          </p:cNvPr>
          <p:cNvSpPr txBox="1"/>
          <p:nvPr/>
        </p:nvSpPr>
        <p:spPr>
          <a:xfrm>
            <a:off x="537494" y="1858900"/>
            <a:ext cx="5025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あなたは見るべき映画を見つけることができます。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7311156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25A3-4507-6A36-28A5-A4DD2679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A13F8F-ADE9-006B-EB57-5D1655276978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A60FBF-F538-5168-845E-4B8E5334BA27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enjoy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watching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watching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は「それらを見ること」という意味で、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movies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home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どこで楽しむか」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という場所を説明しています。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any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「いつ楽しむか」という時を説明しています。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27A662-DA26-AB7A-B40C-6FDF9A6F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FC651A-431D-F3D1-439E-600BC346488D}"/>
              </a:ext>
            </a:extLst>
          </p:cNvPr>
          <p:cNvSpPr txBox="1"/>
          <p:nvPr/>
        </p:nvSpPr>
        <p:spPr>
          <a:xfrm>
            <a:off x="537494" y="1858900"/>
            <a:ext cx="5761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あなたはそれらを家でいつでも見て楽しむことができます。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DF8B73E-4D55-1843-7AB2-D23968C1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224" b="23360"/>
          <a:stretch/>
        </p:blipFill>
        <p:spPr>
          <a:xfrm>
            <a:off x="273600" y="866982"/>
            <a:ext cx="8596800" cy="7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94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3_11_09_reading_str">
            <a:hlinkClick r:id="" action="ppaction://media"/>
            <a:extLst>
              <a:ext uri="{FF2B5EF4-FFF2-40B4-BE49-F238E27FC236}">
                <a16:creationId xmlns:a16="http://schemas.microsoft.com/office/drawing/2014/main" id="{9F4E1A15-E26E-0876-5C5F-80D55110E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6700" y="1473200"/>
            <a:ext cx="406400" cy="406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092641-CCB9-213B-F047-A044B6570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800" y="39894"/>
            <a:ext cx="6512400" cy="67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18953</TotalTime>
  <Words>800</Words>
  <Application>Microsoft Office PowerPoint</Application>
  <PresentationFormat>画面に合わせる (4:3)</PresentationFormat>
  <Paragraphs>68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2025-11-25T10:54:22Z</dcterms:modified>
</cp:coreProperties>
</file>