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34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203553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形容詞的用法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「あなたはすることがたくさんあっても、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映画を見るべきです」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1_05_reading_s1_1">
            <a:hlinkClick r:id="" action="ppaction://media"/>
            <a:extLst>
              <a:ext uri="{FF2B5EF4-FFF2-40B4-BE49-F238E27FC236}">
                <a16:creationId xmlns:a16="http://schemas.microsoft.com/office/drawing/2014/main" id="{DFF054DA-3656-D59F-0CE1-D3A46ABFB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0975" y="2520950"/>
            <a:ext cx="406400" cy="406400"/>
          </a:xfrm>
          <a:prstGeom prst="rect">
            <a:avLst/>
          </a:prstGeom>
        </p:spPr>
      </p:pic>
      <p:pic>
        <p:nvPicPr>
          <p:cNvPr id="4" name="AS_G3_11_06_reading_s1_2">
            <a:hlinkClick r:id="" action="ppaction://media"/>
            <a:extLst>
              <a:ext uri="{FF2B5EF4-FFF2-40B4-BE49-F238E27FC236}">
                <a16:creationId xmlns:a16="http://schemas.microsoft.com/office/drawing/2014/main" id="{22D2F888-A205-34BC-59BE-76AE7060D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6943" y="2520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FE63B0-3E38-59C9-9C78-537313050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8121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25672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1_07_reading_s2">
            <a:hlinkClick r:id="" action="ppaction://media"/>
            <a:extLst>
              <a:ext uri="{FF2B5EF4-FFF2-40B4-BE49-F238E27FC236}">
                <a16:creationId xmlns:a16="http://schemas.microsoft.com/office/drawing/2014/main" id="{9C06D962-E46B-E4EE-7AA8-5695B79F3D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8140" y="1283646"/>
            <a:ext cx="406400" cy="406400"/>
          </a:xfrm>
          <a:prstGeom prst="rect">
            <a:avLst/>
          </a:prstGeom>
        </p:spPr>
      </p:pic>
      <p:pic>
        <p:nvPicPr>
          <p:cNvPr id="31" name="AS_G3_11_07_reading_s2">
            <a:hlinkClick r:id="" action="ppaction://media"/>
            <a:extLst>
              <a:ext uri="{FF2B5EF4-FFF2-40B4-BE49-F238E27FC236}">
                <a16:creationId xmlns:a16="http://schemas.microsoft.com/office/drawing/2014/main" id="{628BCDF2-2670-5D08-7199-5B66F641D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8786" y="742742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C0D02DB4-CE55-7FC4-18A2-BA53A2EB43BD}"/>
              </a:ext>
            </a:extLst>
          </p:cNvPr>
          <p:cNvCxnSpPr/>
          <p:nvPr/>
        </p:nvCxnSpPr>
        <p:spPr>
          <a:xfrm flipH="1">
            <a:off x="4085526" y="14226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3C0A5AC5-1FEF-7A48-C411-BE9A1CCA9EC0}"/>
              </a:ext>
            </a:extLst>
          </p:cNvPr>
          <p:cNvCxnSpPr/>
          <p:nvPr/>
        </p:nvCxnSpPr>
        <p:spPr>
          <a:xfrm flipH="1">
            <a:off x="5551240" y="14226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781F0FA-BD9E-53CF-9F9A-A847FB106EBE}"/>
              </a:ext>
            </a:extLst>
          </p:cNvPr>
          <p:cNvCxnSpPr/>
          <p:nvPr/>
        </p:nvCxnSpPr>
        <p:spPr>
          <a:xfrm flipH="1">
            <a:off x="7792790" y="14226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0396EC3-2E73-A1D1-990A-A81E5506C71A}"/>
              </a:ext>
            </a:extLst>
          </p:cNvPr>
          <p:cNvCxnSpPr/>
          <p:nvPr/>
        </p:nvCxnSpPr>
        <p:spPr>
          <a:xfrm flipH="1">
            <a:off x="2105155" y="2051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12FEA82A-C985-7054-0A48-F8B4309564C7}"/>
              </a:ext>
            </a:extLst>
          </p:cNvPr>
          <p:cNvCxnSpPr/>
          <p:nvPr/>
        </p:nvCxnSpPr>
        <p:spPr>
          <a:xfrm flipH="1">
            <a:off x="4218047" y="2051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8BA2AE7-4D73-C456-F682-F39AA8F541C8}"/>
              </a:ext>
            </a:extLst>
          </p:cNvPr>
          <p:cNvCxnSpPr/>
          <p:nvPr/>
        </p:nvCxnSpPr>
        <p:spPr>
          <a:xfrm flipH="1">
            <a:off x="6633904" y="20513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8A81500E-0DF5-73B1-4DFB-A8B651DF5752}"/>
              </a:ext>
            </a:extLst>
          </p:cNvPr>
          <p:cNvCxnSpPr/>
          <p:nvPr/>
        </p:nvCxnSpPr>
        <p:spPr>
          <a:xfrm flipH="1">
            <a:off x="8723883" y="20513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4B83C11-7EF2-8105-CAD1-F5CC6D202D89}"/>
              </a:ext>
            </a:extLst>
          </p:cNvPr>
          <p:cNvCxnSpPr/>
          <p:nvPr/>
        </p:nvCxnSpPr>
        <p:spPr>
          <a:xfrm flipH="1">
            <a:off x="2076994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A1BE3FB0-EBC9-8834-D2F1-C1E643ABD73C}"/>
              </a:ext>
            </a:extLst>
          </p:cNvPr>
          <p:cNvCxnSpPr/>
          <p:nvPr/>
        </p:nvCxnSpPr>
        <p:spPr>
          <a:xfrm flipH="1">
            <a:off x="4537284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D303FAC-940E-3509-19F7-C18D58F297D4}"/>
              </a:ext>
            </a:extLst>
          </p:cNvPr>
          <p:cNvCxnSpPr/>
          <p:nvPr/>
        </p:nvCxnSpPr>
        <p:spPr>
          <a:xfrm flipH="1">
            <a:off x="7146175" y="26469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C7BBBEB-97C3-F748-726E-A76974437873}"/>
              </a:ext>
            </a:extLst>
          </p:cNvPr>
          <p:cNvCxnSpPr/>
          <p:nvPr/>
        </p:nvCxnSpPr>
        <p:spPr>
          <a:xfrm flipH="1">
            <a:off x="907300" y="32756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1414830-8FAF-BE4D-EC87-D01427E9A575}"/>
              </a:ext>
            </a:extLst>
          </p:cNvPr>
          <p:cNvCxnSpPr/>
          <p:nvPr/>
        </p:nvCxnSpPr>
        <p:spPr>
          <a:xfrm flipH="1">
            <a:off x="3507625" y="32779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A788F27-2B4C-AB42-F52A-EDB1CB772EEF}"/>
              </a:ext>
            </a:extLst>
          </p:cNvPr>
          <p:cNvCxnSpPr/>
          <p:nvPr/>
        </p:nvCxnSpPr>
        <p:spPr>
          <a:xfrm flipH="1">
            <a:off x="5514210" y="32779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F93C18E4-B5BC-21DA-B254-A48342898F82}"/>
              </a:ext>
            </a:extLst>
          </p:cNvPr>
          <p:cNvCxnSpPr/>
          <p:nvPr/>
        </p:nvCxnSpPr>
        <p:spPr>
          <a:xfrm flipH="1">
            <a:off x="8761217" y="327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A446FC1-2946-A7F0-4CA6-16285ED4BFB4}"/>
              </a:ext>
            </a:extLst>
          </p:cNvPr>
          <p:cNvCxnSpPr/>
          <p:nvPr/>
        </p:nvCxnSpPr>
        <p:spPr>
          <a:xfrm flipH="1">
            <a:off x="2009301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69076DC-25A2-B89C-C5C5-109B7BDD0985}"/>
              </a:ext>
            </a:extLst>
          </p:cNvPr>
          <p:cNvCxnSpPr>
            <a:cxnSpLocks/>
          </p:cNvCxnSpPr>
          <p:nvPr/>
        </p:nvCxnSpPr>
        <p:spPr>
          <a:xfrm flipH="1">
            <a:off x="4404763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7A53385-301F-4433-DBE8-85E1D34B9A68}"/>
              </a:ext>
            </a:extLst>
          </p:cNvPr>
          <p:cNvCxnSpPr>
            <a:cxnSpLocks/>
          </p:cNvCxnSpPr>
          <p:nvPr/>
        </p:nvCxnSpPr>
        <p:spPr>
          <a:xfrm flipH="1">
            <a:off x="6543281" y="3871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1874FDA-E7BE-D0CE-69D8-0B992567BA1C}"/>
              </a:ext>
            </a:extLst>
          </p:cNvPr>
          <p:cNvCxnSpPr>
            <a:cxnSpLocks/>
          </p:cNvCxnSpPr>
          <p:nvPr/>
        </p:nvCxnSpPr>
        <p:spPr>
          <a:xfrm flipH="1">
            <a:off x="8476856" y="38714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9C6BA29-3606-4B03-7056-6C6B33F7B85B}"/>
              </a:ext>
            </a:extLst>
          </p:cNvPr>
          <p:cNvCxnSpPr>
            <a:cxnSpLocks/>
          </p:cNvCxnSpPr>
          <p:nvPr/>
        </p:nvCxnSpPr>
        <p:spPr>
          <a:xfrm flipH="1">
            <a:off x="964035" y="4482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C457B30-4F95-4287-2467-0FC751708752}"/>
              </a:ext>
            </a:extLst>
          </p:cNvPr>
          <p:cNvCxnSpPr>
            <a:cxnSpLocks/>
          </p:cNvCxnSpPr>
          <p:nvPr/>
        </p:nvCxnSpPr>
        <p:spPr>
          <a:xfrm flipH="1">
            <a:off x="2573760" y="44820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1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776DA0-2396-5690-1437-2BE7F8A55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4671"/>
            <a:ext cx="6955200" cy="616602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1_10_reading_s3">
            <a:hlinkClick r:id="" action="ppaction://media"/>
            <a:extLst>
              <a:ext uri="{FF2B5EF4-FFF2-40B4-BE49-F238E27FC236}">
                <a16:creationId xmlns:a16="http://schemas.microsoft.com/office/drawing/2014/main" id="{45603E94-F9AE-FB7C-CE84-001958BB9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0925" y="815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892735"/>
            <a:ext cx="635043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562062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・形容詞的用法は、形容詞の働き（名詞・代名詞を説明）をし、「～するべき」「～するための」という意味になる。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C3C5D-2F5C-DECA-78D3-9B1F3E870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60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DCE2FB3-6AAF-799B-D326-93B5052C7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6602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C356F15-B26E-80BF-1BDE-BF2656A5B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7784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F770E7-C1C4-2498-214E-BFFF48AE7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4811975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11_01_kihon">
            <a:hlinkClick r:id="" action="ppaction://media"/>
            <a:extLst>
              <a:ext uri="{FF2B5EF4-FFF2-40B4-BE49-F238E27FC236}">
                <a16:creationId xmlns:a16="http://schemas.microsoft.com/office/drawing/2014/main" id="{843C18BE-E8E7-27C8-7AEB-54E655E06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5700" y="2501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716AE73-964E-067B-3935-946E690FB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23640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210784" y="1895290"/>
            <a:ext cx="38480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nothing        to         do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1_12_reading_s6_2">
            <a:hlinkClick r:id="" action="ppaction://media"/>
            <a:extLst>
              <a:ext uri="{FF2B5EF4-FFF2-40B4-BE49-F238E27FC236}">
                <a16:creationId xmlns:a16="http://schemas.microsoft.com/office/drawing/2014/main" id="{FD8FADFE-2ED2-6679-13FC-3D3EC5E5C6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4275" y="682625"/>
            <a:ext cx="406400" cy="406400"/>
          </a:xfrm>
          <a:prstGeom prst="rect">
            <a:avLst/>
          </a:prstGeom>
        </p:spPr>
      </p:pic>
      <p:pic>
        <p:nvPicPr>
          <p:cNvPr id="9" name="AS_G3_11_11_reading_s6_1">
            <a:hlinkClick r:id="" action="ppaction://media"/>
            <a:extLst>
              <a:ext uri="{FF2B5EF4-FFF2-40B4-BE49-F238E27FC236}">
                <a16:creationId xmlns:a16="http://schemas.microsoft.com/office/drawing/2014/main" id="{3FF8F7BF-4CF0-99A0-F29E-79B52D95E3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20862"/>
            <a:ext cx="406400" cy="406400"/>
          </a:xfrm>
          <a:prstGeom prst="rect">
            <a:avLst/>
          </a:prstGeom>
        </p:spPr>
      </p:pic>
      <p:pic>
        <p:nvPicPr>
          <p:cNvPr id="12" name="AS_G3_11_12_reading_s6_2">
            <a:hlinkClick r:id="" action="ppaction://media"/>
            <a:extLst>
              <a:ext uri="{FF2B5EF4-FFF2-40B4-BE49-F238E27FC236}">
                <a16:creationId xmlns:a16="http://schemas.microsoft.com/office/drawing/2014/main" id="{7D5571D9-DF2B-DFB2-E328-36A092670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806152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877E53-91F4-F322-6435-CF81E6DE3622}"/>
              </a:ext>
            </a:extLst>
          </p:cNvPr>
          <p:cNvSpPr txBox="1"/>
          <p:nvPr/>
        </p:nvSpPr>
        <p:spPr>
          <a:xfrm>
            <a:off x="1073583" y="2383758"/>
            <a:ext cx="11226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892037-3784-B6B9-0C20-AE59BE8006F3}"/>
              </a:ext>
            </a:extLst>
          </p:cNvPr>
          <p:cNvSpPr txBox="1"/>
          <p:nvPr/>
        </p:nvSpPr>
        <p:spPr>
          <a:xfrm>
            <a:off x="4659593" y="2409396"/>
            <a:ext cx="2008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FA9AF5E-18ED-29BE-A1E0-29D736733C98}"/>
              </a:ext>
            </a:extLst>
          </p:cNvPr>
          <p:cNvSpPr txBox="1"/>
          <p:nvPr/>
        </p:nvSpPr>
        <p:spPr>
          <a:xfrm>
            <a:off x="6164812" y="2923502"/>
            <a:ext cx="2500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good      sound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D23EBCC-8FAB-E0DE-8D0E-03D755D21C40}"/>
              </a:ext>
            </a:extLst>
          </p:cNvPr>
          <p:cNvSpPr txBox="1"/>
          <p:nvPr/>
        </p:nvSpPr>
        <p:spPr>
          <a:xfrm>
            <a:off x="3664188" y="3448953"/>
            <a:ext cx="3146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movie        theater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F2FE4D8-C450-9EDB-8103-7FEB9689925B}"/>
              </a:ext>
            </a:extLst>
          </p:cNvPr>
          <p:cNvSpPr txBox="1"/>
          <p:nvPr/>
        </p:nvSpPr>
        <p:spPr>
          <a:xfrm>
            <a:off x="815217" y="3947638"/>
            <a:ext cx="138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CA0F00-0BB2-D31F-23DD-3421D8F5BCBD}"/>
              </a:ext>
            </a:extLst>
          </p:cNvPr>
          <p:cNvSpPr txBox="1"/>
          <p:nvPr/>
        </p:nvSpPr>
        <p:spPr>
          <a:xfrm>
            <a:off x="7091285" y="3947638"/>
            <a:ext cx="1271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theater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C24FC5C-CAF0-2101-B4CC-1925AEA768DD}"/>
              </a:ext>
            </a:extLst>
          </p:cNvPr>
          <p:cNvSpPr txBox="1"/>
          <p:nvPr/>
        </p:nvSpPr>
        <p:spPr>
          <a:xfrm>
            <a:off x="2078763" y="4995510"/>
            <a:ext cx="20088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9956586-6895-3DB4-416D-6F53E3590FEC}"/>
              </a:ext>
            </a:extLst>
          </p:cNvPr>
          <p:cNvSpPr txBox="1"/>
          <p:nvPr/>
        </p:nvSpPr>
        <p:spPr>
          <a:xfrm>
            <a:off x="5612944" y="4995510"/>
            <a:ext cx="7714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2E0F865-48D6-5CA4-616A-5BD5B29A3A70}"/>
              </a:ext>
            </a:extLst>
          </p:cNvPr>
          <p:cNvSpPr txBox="1"/>
          <p:nvPr/>
        </p:nvSpPr>
        <p:spPr>
          <a:xfrm>
            <a:off x="1878850" y="5511518"/>
            <a:ext cx="1035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1_14_reading_s7_1">
            <a:hlinkClick r:id="" action="ppaction://media"/>
            <a:extLst>
              <a:ext uri="{FF2B5EF4-FFF2-40B4-BE49-F238E27FC236}">
                <a16:creationId xmlns:a16="http://schemas.microsoft.com/office/drawing/2014/main" id="{9058B923-EC1C-379F-D7D3-7E4D6B5B8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6461" y="947063"/>
            <a:ext cx="406400" cy="406400"/>
          </a:xfrm>
          <a:prstGeom prst="rect">
            <a:avLst/>
          </a:prstGeom>
        </p:spPr>
      </p:pic>
      <p:pic>
        <p:nvPicPr>
          <p:cNvPr id="3" name="AS_G3_11_15_reading_s7_2">
            <a:hlinkClick r:id="" action="ppaction://media"/>
            <a:extLst>
              <a:ext uri="{FF2B5EF4-FFF2-40B4-BE49-F238E27FC236}">
                <a16:creationId xmlns:a16="http://schemas.microsoft.com/office/drawing/2014/main" id="{06CE7A4D-E0F7-E32F-8F14-DC308EAF03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46460" y="1626649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1_17_reading_s8_2">
            <a:hlinkClick r:id="" action="ppaction://media"/>
            <a:extLst>
              <a:ext uri="{FF2B5EF4-FFF2-40B4-BE49-F238E27FC236}">
                <a16:creationId xmlns:a16="http://schemas.microsoft.com/office/drawing/2014/main" id="{DBEF2A9E-4DCE-85E7-EC9B-D874497E5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7275" y="2078411"/>
            <a:ext cx="406400" cy="406400"/>
          </a:xfrm>
          <a:prstGeom prst="rect">
            <a:avLst/>
          </a:prstGeom>
        </p:spPr>
      </p:pic>
      <p:pic>
        <p:nvPicPr>
          <p:cNvPr id="7" name="AS_G3_11_16_reading_s8_1">
            <a:hlinkClick r:id="" action="ppaction://media"/>
            <a:extLst>
              <a:ext uri="{FF2B5EF4-FFF2-40B4-BE49-F238E27FC236}">
                <a16:creationId xmlns:a16="http://schemas.microsoft.com/office/drawing/2014/main" id="{97DA7339-B264-2CC4-D7C9-F83E6D1720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7275" y="1583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～するための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がほしいです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9E5C1D-1DA2-88BB-08D2-C818D25A2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41934C5-A6BC-DA4D-24D9-4F380D314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4377083" y="3321200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AF72DE5-A6E7-0D22-F82F-066A9626D492}"/>
              </a:ext>
            </a:extLst>
          </p:cNvPr>
          <p:cNvSpPr txBox="1"/>
          <p:nvPr/>
        </p:nvSpPr>
        <p:spPr>
          <a:xfrm>
            <a:off x="3527149" y="4538007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BC4907-06EE-FE09-B2E5-75047359479A}"/>
              </a:ext>
            </a:extLst>
          </p:cNvPr>
          <p:cNvSpPr txBox="1"/>
          <p:nvPr/>
        </p:nvSpPr>
        <p:spPr>
          <a:xfrm>
            <a:off x="3405534" y="5697664"/>
            <a:ext cx="218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1_03_kihon_t_1">
            <a:hlinkClick r:id="" action="ppaction://media"/>
            <a:extLst>
              <a:ext uri="{FF2B5EF4-FFF2-40B4-BE49-F238E27FC236}">
                <a16:creationId xmlns:a16="http://schemas.microsoft.com/office/drawing/2014/main" id="{BA2965E7-BF22-4A43-F5B7-6D345E914B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0075" y="891649"/>
            <a:ext cx="406400" cy="406400"/>
          </a:xfrm>
          <a:prstGeom prst="rect">
            <a:avLst/>
          </a:prstGeom>
        </p:spPr>
      </p:pic>
      <p:pic>
        <p:nvPicPr>
          <p:cNvPr id="7" name="AS_G3_11_03_kihon_t_1">
            <a:hlinkClick r:id="" action="ppaction://media"/>
            <a:extLst>
              <a:ext uri="{FF2B5EF4-FFF2-40B4-BE49-F238E27FC236}">
                <a16:creationId xmlns:a16="http://schemas.microsoft.com/office/drawing/2014/main" id="{24456906-2968-1E65-CF57-E0DC719187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0075" y="1525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7D71D7D-81ED-632A-FDB3-584B9055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60844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B4B159-D4F7-AD79-BF2F-08668260B82D}"/>
              </a:ext>
            </a:extLst>
          </p:cNvPr>
          <p:cNvSpPr txBox="1"/>
          <p:nvPr/>
        </p:nvSpPr>
        <p:spPr>
          <a:xfrm>
            <a:off x="4377083" y="3321200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drink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EA8ED-185F-2108-F244-8340A1D808B7}"/>
              </a:ext>
            </a:extLst>
          </p:cNvPr>
          <p:cNvSpPr txBox="1"/>
          <p:nvPr/>
        </p:nvSpPr>
        <p:spPr>
          <a:xfrm>
            <a:off x="3527149" y="4538007"/>
            <a:ext cx="2359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watch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612534-7209-0016-CC85-FA27CE252C74}"/>
              </a:ext>
            </a:extLst>
          </p:cNvPr>
          <p:cNvSpPr txBox="1"/>
          <p:nvPr/>
        </p:nvSpPr>
        <p:spPr>
          <a:xfrm>
            <a:off x="3405534" y="5697664"/>
            <a:ext cx="2185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help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8DEBA16-3AD5-00E7-6754-07C14B9C9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964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want something hot to eat.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3_11_04_kihon_t_2">
            <a:hlinkClick r:id="" action="ppaction://media"/>
            <a:extLst>
              <a:ext uri="{FF2B5EF4-FFF2-40B4-BE49-F238E27FC236}">
                <a16:creationId xmlns:a16="http://schemas.microsoft.com/office/drawing/2014/main" id="{FFFE5A1D-92CC-6BD2-BF79-976ECB7F19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6650" y="1406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18953</TotalTime>
  <Words>649</Words>
  <Application>Microsoft Office PowerPoint</Application>
  <PresentationFormat>画面に合わせる (4:3)</PresentationFormat>
  <Paragraphs>117</Paragraphs>
  <Slides>35</Slides>
  <Notes>1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2111</cp:revision>
  <cp:lastPrinted>2016-06-23T16:36:17Z</cp:lastPrinted>
  <dcterms:created xsi:type="dcterms:W3CDTF">2016-05-30T03:13:09Z</dcterms:created>
  <dcterms:modified xsi:type="dcterms:W3CDTF">2025-11-25T10:47:12Z</dcterms:modified>
</cp:coreProperties>
</file>