
<file path=[Content_Types].xml><?xml version="1.0" encoding="utf-8"?>
<Types xmlns="http://schemas.openxmlformats.org/package/2006/content-types">
  <Default Extension="jpeg" ContentType="image/jpeg"/>
  <Default Extension="mp3" ContentType="audio/mpeg"/>
  <Default Extension="png" ContentType="image/pn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6"/>
  </p:notesMasterIdLst>
  <p:handoutMasterIdLst>
    <p:handoutMasterId r:id="rId37"/>
  </p:handoutMasterIdLst>
  <p:sldIdLst>
    <p:sldId id="3668" r:id="rId2"/>
    <p:sldId id="3669" r:id="rId3"/>
    <p:sldId id="4151" r:id="rId4"/>
    <p:sldId id="4096" r:id="rId5"/>
    <p:sldId id="4133" r:id="rId6"/>
    <p:sldId id="4098" r:id="rId7"/>
    <p:sldId id="4152" r:id="rId8"/>
    <p:sldId id="4153" r:id="rId9"/>
    <p:sldId id="4154" r:id="rId10"/>
    <p:sldId id="4155" r:id="rId11"/>
    <p:sldId id="4156" r:id="rId12"/>
    <p:sldId id="4157" r:id="rId13"/>
    <p:sldId id="4228" r:id="rId14"/>
    <p:sldId id="4159" r:id="rId15"/>
    <p:sldId id="4160" r:id="rId16"/>
    <p:sldId id="4161" r:id="rId17"/>
    <p:sldId id="4162" r:id="rId18"/>
    <p:sldId id="4163" r:id="rId19"/>
    <p:sldId id="4164" r:id="rId20"/>
    <p:sldId id="4165" r:id="rId21"/>
    <p:sldId id="4166" r:id="rId22"/>
    <p:sldId id="4167" r:id="rId23"/>
    <p:sldId id="4168" r:id="rId24"/>
    <p:sldId id="4229" r:id="rId25"/>
    <p:sldId id="4240" r:id="rId26"/>
    <p:sldId id="4241" r:id="rId27"/>
    <p:sldId id="4242" r:id="rId28"/>
    <p:sldId id="4243" r:id="rId29"/>
    <p:sldId id="4244" r:id="rId30"/>
    <p:sldId id="4245" r:id="rId31"/>
    <p:sldId id="4246" r:id="rId32"/>
    <p:sldId id="4247" r:id="rId33"/>
    <p:sldId id="4248" r:id="rId34"/>
    <p:sldId id="4249" r:id="rId35"/>
  </p:sldIdLst>
  <p:sldSz cx="9144000" cy="6858000" type="screen4x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43C8"/>
    <a:srgbClr val="F8CBAD"/>
    <a:srgbClr val="005C2A"/>
    <a:srgbClr val="00FF00"/>
    <a:srgbClr val="FFFF8B"/>
    <a:srgbClr val="B4FEB4"/>
    <a:srgbClr val="FF3399"/>
    <a:srgbClr val="FFFF00"/>
    <a:srgbClr val="CC3399"/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409" autoAdjust="0"/>
    <p:restoredTop sz="94270" autoAdjust="0"/>
  </p:normalViewPr>
  <p:slideViewPr>
    <p:cSldViewPr snapToGrid="0">
      <p:cViewPr varScale="1">
        <p:scale>
          <a:sx n="113" d="100"/>
          <a:sy n="113" d="100"/>
        </p:scale>
        <p:origin x="1740" y="108"/>
      </p:cViewPr>
      <p:guideLst>
        <p:guide orient="horz" pos="2160"/>
        <p:guide pos="2880"/>
      </p:guideLst>
    </p:cSldViewPr>
  </p:slideViewPr>
  <p:notesTextViewPr>
    <p:cViewPr>
      <p:scale>
        <a:sx n="150" d="100"/>
        <a:sy n="15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handoutMaster" Target="handoutMasters/handoutMaster1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r">
              <a:defRPr sz="1200"/>
            </a:lvl1pPr>
          </a:lstStyle>
          <a:p>
            <a:fld id="{2B1F34B9-0AC5-4E73-BF1F-21CCB564203A}" type="datetimeFigureOut">
              <a:rPr kumimoji="1" lang="ja-JP" altLang="en-US" smtClean="0"/>
              <a:t>2025/11/27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r">
              <a:defRPr sz="1200"/>
            </a:lvl1pPr>
          </a:lstStyle>
          <a:p>
            <a:fld id="{9E2676CF-156D-46B0-A308-5BE7C3EAC66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6514909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1002" y="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r">
              <a:defRPr sz="1200"/>
            </a:lvl1pPr>
          </a:lstStyle>
          <a:p>
            <a:fld id="{594C8D1A-E903-4CC0-AEC9-4041A386BBE5}" type="datetimeFigureOut">
              <a:rPr kumimoji="1" lang="ja-JP" altLang="en-US" smtClean="0"/>
              <a:t>2025/11/27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39838"/>
            <a:ext cx="4467225" cy="33512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034" tIns="46017" rIns="92034" bIns="46017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249" y="4777365"/>
            <a:ext cx="5437179" cy="3909042"/>
          </a:xfrm>
          <a:prstGeom prst="rect">
            <a:avLst/>
          </a:prstGeom>
        </p:spPr>
        <p:txBody>
          <a:bodyPr vert="horz" lIns="92034" tIns="46017" rIns="92034" bIns="46017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2863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1002" y="942863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r">
              <a:defRPr sz="1200"/>
            </a:lvl1pPr>
          </a:lstStyle>
          <a:p>
            <a:fld id="{EE94831B-95E8-4741-AC9E-FAE0388C9AD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760929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1A75265-E0B0-37D9-1014-EB6AAEFACC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A6549BAA-E17B-96E9-29C4-3105424F72A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0C1A5117-5A50-15D6-F07A-74C2C2770E3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E53EF793-21F5-7B31-7383-0B614D5524B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3639569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EE0ADD5-CCCF-1255-DC20-948DA5BD3DB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17A9265B-729C-A575-9CCB-BF0797C44CF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1F95800C-0C83-A93C-54C9-DC51E06737B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E570D048-D719-1B65-C17E-4BCA2C80C27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15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0971946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D6AE8B4-BCAA-368C-5DAE-67D3D9F778B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33A55769-5013-5DB5-E99A-8CFE829E8DE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7E619DAC-27D0-31EC-C7E9-8F4F70B9600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699185BA-C498-BE33-9714-51C64693E31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16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7996859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37F632-8292-01C5-CD58-EBE8A43A123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187212A3-5432-C3D7-179E-F1E3FDC85ED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6A81E1BF-7BEC-FCDF-1E7D-28515BB7E84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A5393791-766D-BF61-7633-C8F764983E8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17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8363638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D128258-A6C9-A74F-0E8D-BF36F5BE51C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22980AE7-212F-10BD-13A3-8AA882E62F0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B3BFB991-099E-3A68-AF0A-3322DA5B22C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85DA2B94-8038-55FC-87B3-F7EC2F33CE9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18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0315503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DEAB599-741E-5F73-6812-EA5AFA5D889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DAC373CB-9D4B-586B-8142-9A40D394943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8FF570A2-4EA4-A64E-044A-1D165C7A177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0749AB31-2CD8-34F9-5F90-27B6268D31D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19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5514957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99BF2C0-ED3E-C9AA-21D9-F5CA8A507BE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380C5F62-A491-1ECD-EDB7-8464C36FF01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B3C61673-029E-6913-AFB0-BF896137D6A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22639CE7-AD54-1078-684F-9AC04D6B796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20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64307318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D95C2D0-322A-31EC-C801-035E29503BA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94E59376-FE2D-0C5D-F22A-B2E2FEA5C87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98C78CAE-DE78-0AF5-80EF-09C6DEF7E4E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38857288-2039-775E-2A0C-C14E779BF9F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21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07109326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A0C0BBA-7719-FE27-816C-094391FA64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B078867C-A8BD-6DEA-ACDF-394AB53CD60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FD620E2B-C957-01B0-3190-FB4135509F1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4A2F76C6-2896-59D2-B3A5-326F6D7E7C6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22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8323379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34B5A40-66BB-8BAC-C90C-ECE13C3FFAE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91E530BA-054A-BBA1-B31E-7C122F4FEEF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FD02DE40-E9EE-6BC8-40DA-F385F214795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DF0E1E21-EB85-1006-3007-6CC324894AE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23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56666515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7F4AA5D-024D-CACD-03AB-0865E447785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B0A55F1D-B1FB-27E3-92AE-ED297FE08DE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1247DD37-3F08-51CB-4C7B-41A201D390A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584DA8CA-BC05-55D1-9E1B-BDC83B6D16B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26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7577241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0EA4FDF-D8E5-AC8D-02D1-BF322CCEBA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862DE79F-39D4-B85E-894F-C8DFF52FB42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9720D9F6-E5E2-6294-9685-CA714832252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B9013DD7-A1DB-682B-DC7C-068FF4B79D5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45870975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2EBB1A6-7093-F21E-57FB-29206E2AE4C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DA9612E5-ACFC-4B77-4604-26EF9B28028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0369905C-2BBF-FBF1-C7F5-94C5EF181B1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2F3C0E3E-D69B-596F-9774-19A6A169EA2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27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60397445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27BBD5E-DC89-0945-566E-80F0F0B44B3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D7F3F7C1-4CDB-288A-828A-615A7A79974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4356F2ED-E927-4371-CABE-E0A954A5931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D7F7AE35-454B-8E41-4B20-EAE998DE42D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28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85427064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298FC21-B81A-9828-1245-B17C8023B6A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5B16AFF0-5001-4DFD-8D24-797079E416A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C2D31863-1FFA-8F76-4608-62E851F122C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E920A087-1485-A08F-EA21-E810A40C9E6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29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49694772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74A77B6-9201-5DF3-4F78-C2C5671A009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4E28F06E-2A1F-388A-DF73-CD71412AA7A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F03118A4-966E-1EB2-3700-B6761C4CB99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7F24D743-4CD6-FFFA-CBC6-0D7A20BAAC2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30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94066327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83B2CE6-8A99-7283-B6E1-677B6186B9D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D1E038E0-6079-EEFB-1E5C-31B55A0F479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30554C72-40EF-E62C-7820-64DF18A260E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BA943A58-EE58-506C-B4E0-E0FC02FC25C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31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88470238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F44EF16-1EA3-A966-BBE0-BDB0E55FD3C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00B91F85-EED8-8C14-1F1F-73EAF080319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6390A880-9E98-FEB7-14BC-2DA14304363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6EBF1D12-0F7D-2766-1A7E-F8A2473E032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32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19869115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DB6496A-7D2D-5828-85F0-558EC12EF3C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E2B60EE6-030A-088D-60BA-078BFF34BCC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0E23C0BC-C071-68CC-C316-EAE2E77FD71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DA905E3D-EBD4-CEA1-1023-ED1C22FD9A2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33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40895455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2D2721D-0EA3-B7EE-2C81-374028FFCA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DEB9ECBE-620A-2086-1259-72BE0218ED1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EAC8AB3C-EAAB-5390-8AD9-53A9E7699D2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2C4FEF29-0684-4DFB-EEAA-C46211BD3EA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34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1634987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26D209E-ED81-EC3B-A989-0B68074CF65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41B16F31-5E23-2896-4CC1-92032CFA5CA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1EE8CF68-B618-FD23-6F4E-5744B928D02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6D498C24-1B1D-FCB0-7582-E0705B1832C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5616065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ED6D113-A41E-4F37-AFD8-444CFEA5BCB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78B594AA-2CF7-494D-5336-AFCF1C2D7A7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00315EF6-B82F-D66E-0681-52726A9BEC4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095132DB-2C64-AF6F-D02E-A30C4465C12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7151295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8F25197-882E-BFB8-6A78-A15553BC91A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A2B404B9-23D6-5DE8-3060-FC18C770F99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D74C32F0-AE5C-FB96-DBC3-0C8D821579B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400C5B7B-26A3-D5A0-8E46-3CF2B577A16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2012265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40A4268-7B4E-7A5E-CE5D-9C42BBF132E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4CEDA0C6-648A-8D64-1BAB-948156D8F98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B0BB8174-67B6-EC5A-E252-2D3D98E0111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68423D3-DF93-8D20-043B-BBEF6A37D1F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9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3069687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0DAADA5-E95B-223C-4FD4-F4216889892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221E2E67-B94D-0647-FA1C-04B2D7C5E18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4BB8ECEB-B192-E867-924C-ACEFC975ABE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796E278D-4E19-B4B8-097F-6700A85227E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10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8647900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6420FE-32C4-1A37-45CE-C6A97FE50F2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C5C693BF-575C-E6AB-592F-36D5160A820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087AE351-2339-A4E5-F76D-E2F25FD972B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227A089A-7C36-B483-95E3-74383189F6D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11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7535485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BE7E31-29EF-95E1-C80D-9A05B43CD7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1CE99342-CF30-9452-C3BF-49BD7DFC949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70D6C90E-B321-606F-4620-68808E47BEF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AA21FADB-8DF1-69B8-D0C5-1A877EF3B5D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12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143026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2025/11/27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55752668"/>
      </p:ext>
    </p:extLst>
  </p:cSld>
  <p:clrMapOvr>
    <a:masterClrMapping/>
  </p:clrMapOvr>
  <p:transition spd="slow">
    <p:push dir="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2025/11/27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32317179"/>
      </p:ext>
    </p:extLst>
  </p:cSld>
  <p:clrMapOvr>
    <a:masterClrMapping/>
  </p:clrMapOvr>
  <p:transition spd="slow">
    <p:push dir="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2025/11/27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79450813"/>
      </p:ext>
    </p:extLst>
  </p:cSld>
  <p:clrMapOvr>
    <a:masterClrMapping/>
  </p:clrMapOvr>
  <p:transition spd="slow">
    <p:push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2025/11/27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17482685"/>
      </p:ext>
    </p:extLst>
  </p:cSld>
  <p:clrMapOvr>
    <a:masterClrMapping/>
  </p:clrMapOvr>
  <p:transition spd="slow">
    <p:push dir="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2025/11/27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31753082"/>
      </p:ext>
    </p:extLst>
  </p:cSld>
  <p:clrMapOvr>
    <a:masterClrMapping/>
  </p:clrMapOvr>
  <p:transition spd="slow">
    <p:push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2025/11/27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957111"/>
      </p:ext>
    </p:extLst>
  </p:cSld>
  <p:clrMapOvr>
    <a:masterClrMapping/>
  </p:clrMapOvr>
  <p:transition spd="slow">
    <p:push dir="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2025/11/27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19854406"/>
      </p:ext>
    </p:extLst>
  </p:cSld>
  <p:clrMapOvr>
    <a:masterClrMapping/>
  </p:clrMapOvr>
  <p:transition spd="slow">
    <p:push dir="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2025/11/27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07942285"/>
      </p:ext>
    </p:extLst>
  </p:cSld>
  <p:clrMapOvr>
    <a:masterClrMapping/>
  </p:clrMapOvr>
  <p:transition spd="slow">
    <p:push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2025/11/27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8361322"/>
      </p:ext>
    </p:extLst>
  </p:cSld>
  <p:clrMapOvr>
    <a:masterClrMapping/>
  </p:clrMapOvr>
  <p:transition spd="slow">
    <p:push dir="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2025/11/27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0037060"/>
      </p:ext>
    </p:extLst>
  </p:cSld>
  <p:clrMapOvr>
    <a:masterClrMapping/>
  </p:clrMapOvr>
  <p:transition spd="slow">
    <p:push dir="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2025/11/27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15527187"/>
      </p:ext>
    </p:extLst>
  </p:cSld>
  <p:clrMapOvr>
    <a:masterClrMapping/>
  </p:clrMapOvr>
  <p:transition spd="slow">
    <p:push dir="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81BB68-B616-4D86-9C97-9FCD2C2CF585}" type="datetimeFigureOut">
              <a:rPr kumimoji="1" lang="ja-JP" altLang="en-US" smtClean="0"/>
              <a:t>2025/11/27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944093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slow">
    <p:push dir="u"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8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9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10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1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1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13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1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15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16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17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18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19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20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21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2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23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24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25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26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2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2.mp3"/><Relationship Id="rId1" Type="http://schemas.microsoft.com/office/2007/relationships/media" Target="../media/media2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2.mp3"/><Relationship Id="rId1" Type="http://schemas.microsoft.com/office/2007/relationships/media" Target="../media/media2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2.mp3"/><Relationship Id="rId1" Type="http://schemas.microsoft.com/office/2007/relationships/media" Target="../media/media2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6473DC9-9F6B-057C-83F2-3BC1CC0CE7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D7656801-C8A8-46C7-B4BE-F25A3F104A2B}"/>
              </a:ext>
            </a:extLst>
          </p:cNvPr>
          <p:cNvSpPr txBox="1"/>
          <p:nvPr/>
        </p:nvSpPr>
        <p:spPr>
          <a:xfrm>
            <a:off x="446847" y="2037213"/>
            <a:ext cx="844080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5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構造を確認しましょう。</a:t>
            </a: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1F8B6552-B916-F181-6BEF-EA51B8859A76}"/>
              </a:ext>
            </a:extLst>
          </p:cNvPr>
          <p:cNvSpPr/>
          <p:nvPr/>
        </p:nvSpPr>
        <p:spPr>
          <a:xfrm>
            <a:off x="66261" y="0"/>
            <a:ext cx="9011478" cy="6857999"/>
          </a:xfrm>
          <a:prstGeom prst="rect">
            <a:avLst/>
          </a:prstGeom>
          <a:noFill/>
          <a:ln w="1270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64837623"/>
      </p:ext>
    </p:extLst>
  </p:cSld>
  <p:clrMapOvr>
    <a:masterClrMapping/>
  </p:clrMapOvr>
  <p:transition spd="slow">
    <p:push dir="u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7D37BC6-61B9-3593-185E-3317A988D30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F1D3D94E-287C-7F5B-514C-314262D37D69}"/>
              </a:ext>
            </a:extLst>
          </p:cNvPr>
          <p:cNvSpPr/>
          <p:nvPr/>
        </p:nvSpPr>
        <p:spPr>
          <a:xfrm>
            <a:off x="0" y="3438000"/>
            <a:ext cx="9144000" cy="3420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28EAA597-8935-7C9A-14B8-641EF523DDCE}"/>
              </a:ext>
            </a:extLst>
          </p:cNvPr>
          <p:cNvSpPr txBox="1"/>
          <p:nvPr/>
        </p:nvSpPr>
        <p:spPr>
          <a:xfrm>
            <a:off x="1379942" y="4128490"/>
            <a:ext cx="6384109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Does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he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know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how </a:t>
            </a:r>
            <a:r>
              <a:rPr kumimoji="1" lang="en-US" altLang="ja-JP" sz="4400" b="1" u="sng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to cook</a:t>
            </a:r>
            <a:r>
              <a:rPr kumimoji="1" lang="en-US" altLang="ja-JP" sz="44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curry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?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C1C2207F-A995-36C1-0F6E-286263844831}"/>
              </a:ext>
            </a:extLst>
          </p:cNvPr>
          <p:cNvSpPr txBox="1"/>
          <p:nvPr/>
        </p:nvSpPr>
        <p:spPr>
          <a:xfrm>
            <a:off x="1376860" y="690490"/>
            <a:ext cx="6390271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u="sng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彼は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知っていますか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カレーの </a:t>
            </a:r>
            <a:r>
              <a:rPr kumimoji="1" lang="ja-JP" altLang="en-US" sz="4800" b="1" u="sng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作り</a:t>
            </a:r>
            <a:r>
              <a:rPr kumimoji="1" lang="ja-JP" altLang="en-US" sz="48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方を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5" name="Does he know how to cook curry">
            <a:hlinkClick r:id="" action="ppaction://media"/>
            <a:extLst>
              <a:ext uri="{FF2B5EF4-FFF2-40B4-BE49-F238E27FC236}">
                <a16:creationId xmlns:a16="http://schemas.microsoft.com/office/drawing/2014/main" id="{04E3F063-5CCF-10A8-DEA6-22F2C5F33107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031875" y="160972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2693690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48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BCF868F-76F9-9560-0507-239BAB5CE6F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3AB5DCB-F017-596E-589D-0258AF2D9320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8909A8B7-59EA-34FA-295C-2B7DF05EDD2E}"/>
              </a:ext>
            </a:extLst>
          </p:cNvPr>
          <p:cNvSpPr txBox="1"/>
          <p:nvPr/>
        </p:nvSpPr>
        <p:spPr>
          <a:xfrm>
            <a:off x="949501" y="2409490"/>
            <a:ext cx="7244997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</a:t>
            </a:r>
            <a:r>
              <a:rPr kumimoji="1" lang="en-US" altLang="ja-JP" sz="440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D---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] 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[h-]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[k---]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[h--] [</a:t>
            </a:r>
            <a:r>
              <a:rPr kumimoji="1" lang="en-US" altLang="ja-JP" sz="4400" b="1" u="sng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t-</a:t>
            </a:r>
            <a:r>
              <a:rPr kumimoji="1" lang="en-US" altLang="ja-JP" sz="44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] [</a:t>
            </a:r>
            <a:r>
              <a:rPr kumimoji="1" lang="en-US" altLang="ja-JP" sz="4400" b="1" u="sng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c---</a:t>
            </a:r>
            <a:r>
              <a:rPr kumimoji="1" lang="en-US" altLang="ja-JP" sz="44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] curry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?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pic>
        <p:nvPicPr>
          <p:cNvPr id="2" name="Does he know how to cook curry">
            <a:hlinkClick r:id="" action="ppaction://media"/>
            <a:extLst>
              <a:ext uri="{FF2B5EF4-FFF2-40B4-BE49-F238E27FC236}">
                <a16:creationId xmlns:a16="http://schemas.microsoft.com/office/drawing/2014/main" id="{22ADDA12-28CE-1F14-EA2C-B62CA227310C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031875" y="160972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9126466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48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8660720-04AD-E908-8B38-967E183B4E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3CB161B6-589E-6D9D-A9A0-1A20A653499D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AB239F64-75D7-9756-24DF-356EBF8BA0F7}"/>
              </a:ext>
            </a:extLst>
          </p:cNvPr>
          <p:cNvSpPr txBox="1"/>
          <p:nvPr/>
        </p:nvSpPr>
        <p:spPr>
          <a:xfrm>
            <a:off x="1376864" y="2321004"/>
            <a:ext cx="6390271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u="sng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彼は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知っていますか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カレーの </a:t>
            </a:r>
            <a:r>
              <a:rPr kumimoji="1" lang="ja-JP" altLang="en-US" sz="4800" b="1" u="sng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作り</a:t>
            </a:r>
            <a:r>
              <a:rPr kumimoji="1" lang="ja-JP" altLang="en-US" sz="48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方を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2" name="Does he know how to cook curry">
            <a:hlinkClick r:id="" action="ppaction://media"/>
            <a:extLst>
              <a:ext uri="{FF2B5EF4-FFF2-40B4-BE49-F238E27FC236}">
                <a16:creationId xmlns:a16="http://schemas.microsoft.com/office/drawing/2014/main" id="{9F8FD779-A35C-ACB5-8FBF-66A7F26406C7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031875" y="160972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1037666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48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05BDC30-735A-A682-F966-D6CA4D90BA1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図 3">
            <a:extLst>
              <a:ext uri="{FF2B5EF4-FFF2-40B4-BE49-F238E27FC236}">
                <a16:creationId xmlns:a16="http://schemas.microsoft.com/office/drawing/2014/main" id="{98AA7874-94B7-34C0-F728-D959F4B34EB6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49944" b="33826"/>
          <a:stretch/>
        </p:blipFill>
        <p:spPr>
          <a:xfrm>
            <a:off x="245278" y="1022216"/>
            <a:ext cx="8586000" cy="781493"/>
          </a:xfrm>
          <a:prstGeom prst="rect">
            <a:avLst/>
          </a:prstGeom>
        </p:spPr>
      </p:pic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CD91809A-4282-49DA-D834-BF688B2835E8}"/>
              </a:ext>
            </a:extLst>
          </p:cNvPr>
          <p:cNvSpPr/>
          <p:nvPr/>
        </p:nvSpPr>
        <p:spPr>
          <a:xfrm>
            <a:off x="0" y="3429000"/>
            <a:ext cx="9144000" cy="3429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B8B82225-15DA-F024-917C-1886CB894090}"/>
              </a:ext>
            </a:extLst>
          </p:cNvPr>
          <p:cNvSpPr txBox="1"/>
          <p:nvPr/>
        </p:nvSpPr>
        <p:spPr>
          <a:xfrm>
            <a:off x="537493" y="3677650"/>
            <a:ext cx="8069014" cy="193899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I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S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（主語）、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didn’t know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V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（動詞）、</a:t>
            </a: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   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which bus to take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O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（目的語）です。</a:t>
            </a:r>
          </a:p>
          <a:p>
            <a:pPr algn="just"/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which bus to take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は「どのバスに乗るべきか」という</a:t>
            </a: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　　意味で、名詞として扱っています。</a:t>
            </a:r>
          </a:p>
        </p:txBody>
      </p:sp>
      <p:pic>
        <p:nvPicPr>
          <p:cNvPr id="17" name="図 16">
            <a:extLst>
              <a:ext uri="{FF2B5EF4-FFF2-40B4-BE49-F238E27FC236}">
                <a16:creationId xmlns:a16="http://schemas.microsoft.com/office/drawing/2014/main" id="{258F379F-DD5C-C64B-1097-59B5DBC3F7C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5673" y="145059"/>
            <a:ext cx="8732655" cy="53102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9E0297B1-361A-E958-DECD-1A227DE8A3EB}"/>
              </a:ext>
            </a:extLst>
          </p:cNvPr>
          <p:cNvSpPr txBox="1"/>
          <p:nvPr/>
        </p:nvSpPr>
        <p:spPr>
          <a:xfrm>
            <a:off x="1032443" y="1803709"/>
            <a:ext cx="5432151" cy="369332"/>
          </a:xfrm>
          <a:prstGeom prst="rect">
            <a:avLst/>
          </a:prstGeom>
          <a:solidFill>
            <a:srgbClr val="F8CBAD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kumimoji="1" lang="ja-JP" altLang="en-US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私はどちらのバスに乗ればよいかわかりませんでした。</a:t>
            </a:r>
          </a:p>
        </p:txBody>
      </p:sp>
    </p:spTree>
    <p:extLst>
      <p:ext uri="{BB962C8B-B14F-4D97-AF65-F5344CB8AC3E}">
        <p14:creationId xmlns:p14="http://schemas.microsoft.com/office/powerpoint/2010/main" val="1680408258"/>
      </p:ext>
    </p:extLst>
  </p:cSld>
  <p:clrMapOvr>
    <a:masterClrMapping/>
  </p:clrMapOvr>
  <p:transition spd="slow">
    <p:push dir="u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3533AA4-CCA5-C3A8-48CB-8BD5566831D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356457D1-B5E0-A303-AA3E-46A2C140B703}"/>
              </a:ext>
            </a:extLst>
          </p:cNvPr>
          <p:cNvSpPr txBox="1"/>
          <p:nvPr/>
        </p:nvSpPr>
        <p:spPr>
          <a:xfrm>
            <a:off x="299831" y="415246"/>
            <a:ext cx="790578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6600" b="1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Target Sentence</a:t>
            </a: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1D1C7320-DEF9-15C4-9EE1-BDD03256F518}"/>
              </a:ext>
            </a:extLst>
          </p:cNvPr>
          <p:cNvSpPr/>
          <p:nvPr/>
        </p:nvSpPr>
        <p:spPr>
          <a:xfrm>
            <a:off x="66261" y="0"/>
            <a:ext cx="9011478" cy="6857999"/>
          </a:xfrm>
          <a:prstGeom prst="rect">
            <a:avLst/>
          </a:prstGeom>
          <a:noFill/>
          <a:ln w="1270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F9144EB2-839D-2C6B-93A7-79DE1949231D}"/>
              </a:ext>
            </a:extLst>
          </p:cNvPr>
          <p:cNvSpPr/>
          <p:nvPr/>
        </p:nvSpPr>
        <p:spPr>
          <a:xfrm>
            <a:off x="291548" y="1332987"/>
            <a:ext cx="8494643" cy="94926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2D0FC124-9BB2-6DBF-E9B7-C4DFEED1DE3E}"/>
              </a:ext>
            </a:extLst>
          </p:cNvPr>
          <p:cNvSpPr txBox="1"/>
          <p:nvPr/>
        </p:nvSpPr>
        <p:spPr>
          <a:xfrm rot="21600000">
            <a:off x="707941" y="1966574"/>
            <a:ext cx="7661855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FLASH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CARD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PRACTICE</a:t>
            </a:r>
            <a:r>
              <a:rPr kumimoji="1" lang="ja-JP" altLang="en-US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！</a:t>
            </a:r>
            <a:endParaRPr kumimoji="1" lang="ja-JP" altLang="en-US" sz="4400" b="1" dirty="0">
              <a:ln w="28575">
                <a:noFill/>
              </a:ln>
              <a:solidFill>
                <a:srgbClr val="FF3399"/>
              </a:solidFill>
            </a:endParaRPr>
          </a:p>
        </p:txBody>
      </p:sp>
      <p:sp>
        <p:nvSpPr>
          <p:cNvPr id="12" name="矢印: 右 11">
            <a:extLst>
              <a:ext uri="{FF2B5EF4-FFF2-40B4-BE49-F238E27FC236}">
                <a16:creationId xmlns:a16="http://schemas.microsoft.com/office/drawing/2014/main" id="{279E6E0D-E0C8-AFBD-FE41-2963CA9D1B65}"/>
              </a:ext>
            </a:extLst>
          </p:cNvPr>
          <p:cNvSpPr/>
          <p:nvPr/>
        </p:nvSpPr>
        <p:spPr>
          <a:xfrm>
            <a:off x="6908798" y="2553504"/>
            <a:ext cx="1296821" cy="2178153"/>
          </a:xfrm>
          <a:prstGeom prst="rightArrow">
            <a:avLst/>
          </a:prstGeom>
          <a:solidFill>
            <a:srgbClr val="FF339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31071020"/>
      </p:ext>
    </p:extLst>
  </p:cSld>
  <p:clrMapOvr>
    <a:masterClrMapping/>
  </p:clrMapOvr>
  <p:transition spd="slow">
    <p:push dir="u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D34E818-613F-26BC-BEC2-4D654AC68BC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F2985954-E690-C30C-9517-8C52191A060B}"/>
              </a:ext>
            </a:extLst>
          </p:cNvPr>
          <p:cNvSpPr/>
          <p:nvPr/>
        </p:nvSpPr>
        <p:spPr>
          <a:xfrm>
            <a:off x="0" y="3438000"/>
            <a:ext cx="9144000" cy="3420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1C6D742C-F954-75FC-0849-F3151451B620}"/>
              </a:ext>
            </a:extLst>
          </p:cNvPr>
          <p:cNvSpPr txBox="1"/>
          <p:nvPr/>
        </p:nvSpPr>
        <p:spPr>
          <a:xfrm>
            <a:off x="1506624" y="4128490"/>
            <a:ext cx="6130743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didn’t know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which bus to take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8D030585-6553-692A-0DE9-C3883A44E26F}"/>
              </a:ext>
            </a:extLst>
          </p:cNvPr>
          <p:cNvSpPr txBox="1"/>
          <p:nvPr/>
        </p:nvSpPr>
        <p:spPr>
          <a:xfrm>
            <a:off x="548522" y="690490"/>
            <a:ext cx="8046949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私は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分かりませんでした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どちらのバスに乗るべきか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5" name="I didn’t know which bus to take.">
            <a:hlinkClick r:id="" action="ppaction://media"/>
            <a:extLst>
              <a:ext uri="{FF2B5EF4-FFF2-40B4-BE49-F238E27FC236}">
                <a16:creationId xmlns:a16="http://schemas.microsoft.com/office/drawing/2014/main" id="{16FFB774-6B90-030B-B254-DA5001B3552F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965200" y="1677988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06479094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56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BAAA708-7E81-ADAB-55FE-A1917580AD8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C8062157-101F-EBE9-BE08-E10B9810BBBB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F6371738-5BF6-AFCC-465F-4939B6785069}"/>
              </a:ext>
            </a:extLst>
          </p:cNvPr>
          <p:cNvSpPr txBox="1"/>
          <p:nvPr/>
        </p:nvSpPr>
        <p:spPr>
          <a:xfrm>
            <a:off x="989980" y="2409490"/>
            <a:ext cx="7164040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[d-----] [k---]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[w----] bus [t-] [t---]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pic>
        <p:nvPicPr>
          <p:cNvPr id="3" name="I didn’t know which bus to take.">
            <a:hlinkClick r:id="" action="ppaction://media"/>
            <a:extLst>
              <a:ext uri="{FF2B5EF4-FFF2-40B4-BE49-F238E27FC236}">
                <a16:creationId xmlns:a16="http://schemas.microsoft.com/office/drawing/2014/main" id="{3F126966-F28E-732B-8FAD-E58C61CFF6DF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965200" y="1677988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3414534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56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97871CE-BFDE-0B17-260A-8A77199BE35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7F69DC35-BA63-6C5F-191F-1795DAE70E20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038814AE-FB05-DE86-CFDB-0AA4678162FF}"/>
              </a:ext>
            </a:extLst>
          </p:cNvPr>
          <p:cNvSpPr txBox="1"/>
          <p:nvPr/>
        </p:nvSpPr>
        <p:spPr>
          <a:xfrm>
            <a:off x="548525" y="2321004"/>
            <a:ext cx="8046949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私は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分かりませんでした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どちらのバスに乗るべきか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3" name="I didn’t know which bus to take.">
            <a:hlinkClick r:id="" action="ppaction://media"/>
            <a:extLst>
              <a:ext uri="{FF2B5EF4-FFF2-40B4-BE49-F238E27FC236}">
                <a16:creationId xmlns:a16="http://schemas.microsoft.com/office/drawing/2014/main" id="{102B2485-5C9F-B369-9D0A-19041A1AA039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965200" y="1677988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8835924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56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A5458EB-0CF8-2117-7841-6AEC72D3B30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6506B689-0631-6F8B-0A2E-7A8D42D018C8}"/>
              </a:ext>
            </a:extLst>
          </p:cNvPr>
          <p:cNvSpPr/>
          <p:nvPr/>
        </p:nvSpPr>
        <p:spPr>
          <a:xfrm>
            <a:off x="0" y="3438000"/>
            <a:ext cx="9144000" cy="3420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AC031E1B-3895-E8EF-96B7-E626453D356F}"/>
              </a:ext>
            </a:extLst>
          </p:cNvPr>
          <p:cNvSpPr txBox="1"/>
          <p:nvPr/>
        </p:nvSpPr>
        <p:spPr>
          <a:xfrm>
            <a:off x="1404145" y="4142626"/>
            <a:ext cx="6335701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didn’t know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which book </a:t>
            </a:r>
            <a:r>
              <a:rPr kumimoji="1" lang="en-US" altLang="ja-JP" sz="4400" b="1" u="sng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to buy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9275DA27-C5AB-D7DE-01F7-CBE856B7ED2B}"/>
              </a:ext>
            </a:extLst>
          </p:cNvPr>
          <p:cNvSpPr txBox="1"/>
          <p:nvPr/>
        </p:nvSpPr>
        <p:spPr>
          <a:xfrm>
            <a:off x="548522" y="690490"/>
            <a:ext cx="8046949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私は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分かりませんでした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どちらの本を</a:t>
            </a:r>
            <a:r>
              <a:rPr kumimoji="1" lang="ja-JP" altLang="en-US" sz="4800" b="1" u="sng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買う</a:t>
            </a:r>
            <a:r>
              <a:rPr kumimoji="1" lang="ja-JP" altLang="en-US" sz="48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べきか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5" name="I didn’t know which book to buy.">
            <a:hlinkClick r:id="" action="ppaction://media"/>
            <a:extLst>
              <a:ext uri="{FF2B5EF4-FFF2-40B4-BE49-F238E27FC236}">
                <a16:creationId xmlns:a16="http://schemas.microsoft.com/office/drawing/2014/main" id="{6CE4E299-8D46-1872-1316-A4BD027E92B0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998538" y="1752600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3588327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56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56125F9-1115-FF8C-9A21-5BAD065BA0C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00D574F7-691A-6F11-723D-5BD0DA73793A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511EE960-98D9-6D80-358C-030DDFD6ECAA}"/>
              </a:ext>
            </a:extLst>
          </p:cNvPr>
          <p:cNvSpPr txBox="1"/>
          <p:nvPr/>
        </p:nvSpPr>
        <p:spPr>
          <a:xfrm>
            <a:off x="747794" y="2409490"/>
            <a:ext cx="7648411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[d-----] [k---]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[w----] book [</a:t>
            </a:r>
            <a:r>
              <a:rPr kumimoji="1" lang="en-US" altLang="ja-JP" sz="4400" b="1" u="sng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t-</a:t>
            </a:r>
            <a:r>
              <a:rPr kumimoji="1" lang="en-US" altLang="ja-JP" sz="44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] [</a:t>
            </a:r>
            <a:r>
              <a:rPr kumimoji="1" lang="en-US" altLang="ja-JP" sz="4400" b="1" u="sng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b--</a:t>
            </a:r>
            <a:r>
              <a:rPr kumimoji="1" lang="en-US" altLang="ja-JP" sz="44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]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pic>
        <p:nvPicPr>
          <p:cNvPr id="3" name="I didn’t know which book to buy.">
            <a:hlinkClick r:id="" action="ppaction://media"/>
            <a:extLst>
              <a:ext uri="{FF2B5EF4-FFF2-40B4-BE49-F238E27FC236}">
                <a16:creationId xmlns:a16="http://schemas.microsoft.com/office/drawing/2014/main" id="{341FE96C-8398-9FD1-DDC5-B6CB91B0D549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998538" y="1752600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0636378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56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CAD8206-DEF4-0FD2-5EA6-7EC923C8E8D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図 5">
            <a:extLst>
              <a:ext uri="{FF2B5EF4-FFF2-40B4-BE49-F238E27FC236}">
                <a16:creationId xmlns:a16="http://schemas.microsoft.com/office/drawing/2014/main" id="{060FD2CF-86BE-E474-1BF7-82BC82022BCC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24260" b="54651"/>
          <a:stretch/>
        </p:blipFill>
        <p:spPr>
          <a:xfrm>
            <a:off x="245278" y="1022216"/>
            <a:ext cx="8586000" cy="1015409"/>
          </a:xfrm>
          <a:prstGeom prst="rect">
            <a:avLst/>
          </a:prstGeom>
        </p:spPr>
      </p:pic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A590CA1D-9B84-5E52-BE1E-254F4A7AEF85}"/>
              </a:ext>
            </a:extLst>
          </p:cNvPr>
          <p:cNvSpPr/>
          <p:nvPr/>
        </p:nvSpPr>
        <p:spPr>
          <a:xfrm>
            <a:off x="0" y="2604976"/>
            <a:ext cx="9144000" cy="4253023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E1F0619D-C099-9800-3D16-1D4594989050}"/>
              </a:ext>
            </a:extLst>
          </p:cNvPr>
          <p:cNvSpPr txBox="1"/>
          <p:nvPr/>
        </p:nvSpPr>
        <p:spPr>
          <a:xfrm>
            <a:off x="537493" y="2853627"/>
            <a:ext cx="8069014" cy="304698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you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S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（主語）、（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Do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～）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know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V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（動詞）、</a:t>
            </a: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   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how to go there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O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（目的語）です。</a:t>
            </a:r>
          </a:p>
          <a:p>
            <a:pPr algn="just"/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how to go there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は「どのようにそこへ行くか」という</a:t>
            </a: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　　意味で、名詞として扱っています。</a:t>
            </a:r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endParaRPr kumimoji="1" lang="ja-JP" altLang="en-US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there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は副詞です。</a:t>
            </a: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　　「そこに」という意味をもち、動詞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go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を修飾しています。</a:t>
            </a:r>
          </a:p>
        </p:txBody>
      </p:sp>
      <p:pic>
        <p:nvPicPr>
          <p:cNvPr id="17" name="図 16">
            <a:extLst>
              <a:ext uri="{FF2B5EF4-FFF2-40B4-BE49-F238E27FC236}">
                <a16:creationId xmlns:a16="http://schemas.microsoft.com/office/drawing/2014/main" id="{9FD8C0F4-CB43-A067-6ACE-1ECB1AE17AC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5673" y="145059"/>
            <a:ext cx="8732655" cy="53102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D72ED730-B32D-BFC6-E380-3B466CDAF848}"/>
              </a:ext>
            </a:extLst>
          </p:cNvPr>
          <p:cNvSpPr txBox="1"/>
          <p:nvPr/>
        </p:nvSpPr>
        <p:spPr>
          <a:xfrm>
            <a:off x="1032443" y="1978706"/>
            <a:ext cx="4326365" cy="369332"/>
          </a:xfrm>
          <a:prstGeom prst="rect">
            <a:avLst/>
          </a:prstGeom>
          <a:solidFill>
            <a:srgbClr val="F8CBAD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kumimoji="1" lang="ja-JP" altLang="en-US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あなたはそこへの行き方を知っていますか。</a:t>
            </a:r>
          </a:p>
        </p:txBody>
      </p:sp>
    </p:spTree>
    <p:extLst>
      <p:ext uri="{BB962C8B-B14F-4D97-AF65-F5344CB8AC3E}">
        <p14:creationId xmlns:p14="http://schemas.microsoft.com/office/powerpoint/2010/main" val="1617627385"/>
      </p:ext>
    </p:extLst>
  </p:cSld>
  <p:clrMapOvr>
    <a:masterClrMapping/>
  </p:clrMapOvr>
  <p:transition spd="slow">
    <p:push dir="u"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1DB1D5D-2C02-C01D-FAA6-BDD9510712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7ECBF3A2-E619-2411-37B5-BC44BD48EF48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9FFE1D4C-0784-02AE-B550-26C91C4C8F34}"/>
              </a:ext>
            </a:extLst>
          </p:cNvPr>
          <p:cNvSpPr txBox="1"/>
          <p:nvPr/>
        </p:nvSpPr>
        <p:spPr>
          <a:xfrm>
            <a:off x="677673" y="2321004"/>
            <a:ext cx="7788654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私は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分かりませんでした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どちらの本を</a:t>
            </a:r>
            <a:r>
              <a:rPr kumimoji="1" lang="ja-JP" altLang="en-US" sz="4800" b="1" u="sng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買う</a:t>
            </a:r>
            <a:r>
              <a:rPr kumimoji="1" lang="ja-JP" altLang="en-US" sz="48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べきか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2" name="I didn’t know which book to buy.">
            <a:hlinkClick r:id="" action="ppaction://media"/>
            <a:extLst>
              <a:ext uri="{FF2B5EF4-FFF2-40B4-BE49-F238E27FC236}">
                <a16:creationId xmlns:a16="http://schemas.microsoft.com/office/drawing/2014/main" id="{E8AEB623-EB16-1A4E-BF50-EA680F0E019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998538" y="1752600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1900027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56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8CF6C0B-A286-E3B2-6D85-6CD99AA9747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92CE46B2-468A-4135-5021-830E1D35D655}"/>
              </a:ext>
            </a:extLst>
          </p:cNvPr>
          <p:cNvSpPr/>
          <p:nvPr/>
        </p:nvSpPr>
        <p:spPr>
          <a:xfrm>
            <a:off x="0" y="3438000"/>
            <a:ext cx="9144000" cy="3420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040095A4-DF1A-1467-31DD-BA62BD53F889}"/>
              </a:ext>
            </a:extLst>
          </p:cNvPr>
          <p:cNvSpPr txBox="1"/>
          <p:nvPr/>
        </p:nvSpPr>
        <p:spPr>
          <a:xfrm>
            <a:off x="1068104" y="4142626"/>
            <a:ext cx="7007792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can’t decide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which one </a:t>
            </a:r>
            <a:r>
              <a:rPr kumimoji="1" lang="en-US" altLang="ja-JP" sz="4400" b="1" u="sng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to choose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9C9ECFEA-0FC6-76C1-E7D1-A36A3636B52F}"/>
              </a:ext>
            </a:extLst>
          </p:cNvPr>
          <p:cNvSpPr txBox="1"/>
          <p:nvPr/>
        </p:nvSpPr>
        <p:spPr>
          <a:xfrm>
            <a:off x="145164" y="676354"/>
            <a:ext cx="8853662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私は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決めることができません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どちらを</a:t>
            </a:r>
            <a:r>
              <a:rPr kumimoji="1" lang="ja-JP" altLang="en-US" sz="4800" b="1" u="sng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選ぶ</a:t>
            </a:r>
            <a:r>
              <a:rPr kumimoji="1" lang="ja-JP" altLang="en-US" sz="48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べきか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6" name="I can’t decide which one to choose.">
            <a:hlinkClick r:id="" action="ppaction://media"/>
            <a:extLst>
              <a:ext uri="{FF2B5EF4-FFF2-40B4-BE49-F238E27FC236}">
                <a16:creationId xmlns:a16="http://schemas.microsoft.com/office/drawing/2014/main" id="{84DE38F0-E704-B338-CDF1-A893E99CED67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090613" y="1417638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0697569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112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DE83E5A-DC88-ACFC-FEEB-75344275151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3B267ACD-F8E2-C7B6-6122-D2FE6EB17E52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E99456A4-107F-07DF-A1AD-9AC94881258A}"/>
              </a:ext>
            </a:extLst>
          </p:cNvPr>
          <p:cNvSpPr txBox="1"/>
          <p:nvPr/>
        </p:nvSpPr>
        <p:spPr>
          <a:xfrm>
            <a:off x="666925" y="2409490"/>
            <a:ext cx="7810150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</a:t>
            </a:r>
            <a:r>
              <a:rPr kumimoji="1" lang="en-US" altLang="ja-JP" sz="440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c----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] [</a:t>
            </a:r>
            <a:r>
              <a:rPr kumimoji="1" lang="en-US" altLang="ja-JP" sz="440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d-----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]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[w----] one [</a:t>
            </a:r>
            <a:r>
              <a:rPr kumimoji="1" lang="en-US" altLang="ja-JP" sz="4400" b="1" u="sng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t-</a:t>
            </a:r>
            <a:r>
              <a:rPr kumimoji="1" lang="en-US" altLang="ja-JP" sz="44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] [</a:t>
            </a:r>
            <a:r>
              <a:rPr kumimoji="1" lang="en-US" altLang="ja-JP" sz="4400" b="1" u="sng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c-----</a:t>
            </a:r>
            <a:r>
              <a:rPr kumimoji="1" lang="en-US" altLang="ja-JP" sz="44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]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pic>
        <p:nvPicPr>
          <p:cNvPr id="3" name="I can’t decide which one to choose.">
            <a:hlinkClick r:id="" action="ppaction://media"/>
            <a:extLst>
              <a:ext uri="{FF2B5EF4-FFF2-40B4-BE49-F238E27FC236}">
                <a16:creationId xmlns:a16="http://schemas.microsoft.com/office/drawing/2014/main" id="{163DD6DE-089D-318C-FB18-6FA8FD89FE83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090613" y="1417638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3368200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112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C9A4DA5-45CA-BFD9-9C13-15AF6145BCB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E8140ED8-C092-220F-8D6D-3029FF5D445F}"/>
              </a:ext>
            </a:extLst>
          </p:cNvPr>
          <p:cNvSpPr/>
          <p:nvPr/>
        </p:nvSpPr>
        <p:spPr>
          <a:xfrm>
            <a:off x="0" y="-1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C29D8BA0-D39A-3F2F-43BB-8D6BC815BD2A}"/>
              </a:ext>
            </a:extLst>
          </p:cNvPr>
          <p:cNvSpPr txBox="1"/>
          <p:nvPr/>
        </p:nvSpPr>
        <p:spPr>
          <a:xfrm>
            <a:off x="145169" y="2321003"/>
            <a:ext cx="8853662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私は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決めることができません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どちらを</a:t>
            </a:r>
            <a:r>
              <a:rPr kumimoji="1" lang="ja-JP" altLang="en-US" sz="4800" b="1" u="sng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選ぶ</a:t>
            </a:r>
            <a:r>
              <a:rPr kumimoji="1" lang="ja-JP" altLang="en-US" sz="48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べきか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3" name="I can’t decide which one to choose.">
            <a:hlinkClick r:id="" action="ppaction://media"/>
            <a:extLst>
              <a:ext uri="{FF2B5EF4-FFF2-40B4-BE49-F238E27FC236}">
                <a16:creationId xmlns:a16="http://schemas.microsoft.com/office/drawing/2014/main" id="{690CB812-C2EF-C6CA-B949-39522C3350BD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090613" y="1417638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8909860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112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F9F1F11-6AEE-F6EF-C6C7-98EBF721A4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54E7D9B7-03AD-1980-0EAF-E29537F79902}"/>
              </a:ext>
            </a:extLst>
          </p:cNvPr>
          <p:cNvSpPr/>
          <p:nvPr/>
        </p:nvSpPr>
        <p:spPr>
          <a:xfrm>
            <a:off x="0" y="2006600"/>
            <a:ext cx="9144000" cy="48514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B3BB9924-40B4-3EB0-4A95-8DE219299C8C}"/>
              </a:ext>
            </a:extLst>
          </p:cNvPr>
          <p:cNvSpPr txBox="1"/>
          <p:nvPr/>
        </p:nvSpPr>
        <p:spPr>
          <a:xfrm>
            <a:off x="537492" y="2115550"/>
            <a:ext cx="8400835" cy="452431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命令文です。命令文では通常、主語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you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が省略されます。</a:t>
            </a: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　　</a:t>
            </a: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○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tell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V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（動詞）です。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2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種類の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O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（目的語）が続いています。</a:t>
            </a:r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endParaRPr kumimoji="1" lang="ja-JP" altLang="en-US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○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me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は 「伝えた相手：誰（間接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O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）」を示しています。</a:t>
            </a:r>
          </a:p>
          <a:p>
            <a:pPr algn="just"/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○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what to do next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は「伝えたこと：何（直接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O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）」を示しています。</a:t>
            </a:r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　　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next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は副詞です。</a:t>
            </a: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　　「次に」という意味をもち、動詞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do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を修飾しています。</a:t>
            </a:r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endParaRPr kumimoji="1" lang="ja-JP" altLang="en-US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Please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は「お願いします」という意味をもち、</a:t>
            </a: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　　丁寧な依頼の表現になります。</a:t>
            </a:r>
          </a:p>
        </p:txBody>
      </p:sp>
      <p:pic>
        <p:nvPicPr>
          <p:cNvPr id="17" name="図 16">
            <a:extLst>
              <a:ext uri="{FF2B5EF4-FFF2-40B4-BE49-F238E27FC236}">
                <a16:creationId xmlns:a16="http://schemas.microsoft.com/office/drawing/2014/main" id="{80D5446E-F8B4-0061-FCEA-8D171F8779C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5673" y="145059"/>
            <a:ext cx="8732655" cy="53102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4620E5C9-7C36-3C60-5287-45EF1D2F5CF6}"/>
              </a:ext>
            </a:extLst>
          </p:cNvPr>
          <p:cNvSpPr txBox="1"/>
          <p:nvPr/>
        </p:nvSpPr>
        <p:spPr>
          <a:xfrm>
            <a:off x="1032444" y="1494628"/>
            <a:ext cx="4523068" cy="369332"/>
          </a:xfrm>
          <a:prstGeom prst="rect">
            <a:avLst/>
          </a:prstGeom>
          <a:solidFill>
            <a:srgbClr val="F8CBAD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kumimoji="1" lang="ja-JP" altLang="en-US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次に何をすればよいかを私に教えてください。</a:t>
            </a:r>
          </a:p>
        </p:txBody>
      </p:sp>
      <p:pic>
        <p:nvPicPr>
          <p:cNvPr id="6" name="図 5">
            <a:extLst>
              <a:ext uri="{FF2B5EF4-FFF2-40B4-BE49-F238E27FC236}">
                <a16:creationId xmlns:a16="http://schemas.microsoft.com/office/drawing/2014/main" id="{B1660A83-2DED-9FC1-0732-6CDEF90252E9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t="70768" b="14989"/>
          <a:stretch/>
        </p:blipFill>
        <p:spPr>
          <a:xfrm>
            <a:off x="245278" y="832163"/>
            <a:ext cx="8586000" cy="685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0062017"/>
      </p:ext>
    </p:extLst>
  </p:cSld>
  <p:clrMapOvr>
    <a:masterClrMapping/>
  </p:clrMapOvr>
  <p:transition spd="slow">
    <p:push dir="u"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D7AA78C-0761-626B-7E42-E71841FD3B7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78EB8267-FF75-6348-7810-52D4CE70C060}"/>
              </a:ext>
            </a:extLst>
          </p:cNvPr>
          <p:cNvSpPr txBox="1"/>
          <p:nvPr/>
        </p:nvSpPr>
        <p:spPr>
          <a:xfrm>
            <a:off x="299831" y="415246"/>
            <a:ext cx="790578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6600" b="1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Target Sentence</a:t>
            </a: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7B84213E-6B4C-37AD-58E9-3021F4A903F4}"/>
              </a:ext>
            </a:extLst>
          </p:cNvPr>
          <p:cNvSpPr/>
          <p:nvPr/>
        </p:nvSpPr>
        <p:spPr>
          <a:xfrm>
            <a:off x="66261" y="0"/>
            <a:ext cx="9011478" cy="6857999"/>
          </a:xfrm>
          <a:prstGeom prst="rect">
            <a:avLst/>
          </a:prstGeom>
          <a:noFill/>
          <a:ln w="1270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B83CA41A-B6FA-F724-38B2-D5C1A0AB6D48}"/>
              </a:ext>
            </a:extLst>
          </p:cNvPr>
          <p:cNvSpPr/>
          <p:nvPr/>
        </p:nvSpPr>
        <p:spPr>
          <a:xfrm>
            <a:off x="291548" y="1332987"/>
            <a:ext cx="8494643" cy="94926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454D4718-CB7A-2EAA-B492-E84C19B29D21}"/>
              </a:ext>
            </a:extLst>
          </p:cNvPr>
          <p:cNvSpPr txBox="1"/>
          <p:nvPr/>
        </p:nvSpPr>
        <p:spPr>
          <a:xfrm rot="21600000">
            <a:off x="707941" y="1966574"/>
            <a:ext cx="7661855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FLASH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CARD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PRACTICE</a:t>
            </a:r>
            <a:r>
              <a:rPr kumimoji="1" lang="ja-JP" altLang="en-US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！</a:t>
            </a:r>
            <a:endParaRPr kumimoji="1" lang="ja-JP" altLang="en-US" sz="4400" b="1" dirty="0">
              <a:ln w="28575">
                <a:noFill/>
              </a:ln>
              <a:solidFill>
                <a:srgbClr val="FF3399"/>
              </a:solidFill>
            </a:endParaRPr>
          </a:p>
        </p:txBody>
      </p:sp>
      <p:sp>
        <p:nvSpPr>
          <p:cNvPr id="12" name="矢印: 右 11">
            <a:extLst>
              <a:ext uri="{FF2B5EF4-FFF2-40B4-BE49-F238E27FC236}">
                <a16:creationId xmlns:a16="http://schemas.microsoft.com/office/drawing/2014/main" id="{2463B2E3-D8A9-8D64-DA69-D6029205B3B1}"/>
              </a:ext>
            </a:extLst>
          </p:cNvPr>
          <p:cNvSpPr/>
          <p:nvPr/>
        </p:nvSpPr>
        <p:spPr>
          <a:xfrm>
            <a:off x="6908798" y="2553504"/>
            <a:ext cx="1296821" cy="2178153"/>
          </a:xfrm>
          <a:prstGeom prst="rightArrow">
            <a:avLst/>
          </a:prstGeom>
          <a:solidFill>
            <a:srgbClr val="FF339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32300417"/>
      </p:ext>
    </p:extLst>
  </p:cSld>
  <p:clrMapOvr>
    <a:masterClrMapping/>
  </p:clrMapOvr>
  <p:transition spd="slow">
    <p:push dir="u"/>
  </p:transition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DFBF7F7-8336-9E8D-0ED2-7B77B6E3977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8CB5E3A8-9F60-C4AF-2C60-4AF00F53157A}"/>
              </a:ext>
            </a:extLst>
          </p:cNvPr>
          <p:cNvSpPr/>
          <p:nvPr/>
        </p:nvSpPr>
        <p:spPr>
          <a:xfrm>
            <a:off x="0" y="3438000"/>
            <a:ext cx="9144000" cy="3420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D7C572A2-CB25-8469-1339-95197AE7DBE4}"/>
              </a:ext>
            </a:extLst>
          </p:cNvPr>
          <p:cNvSpPr txBox="1"/>
          <p:nvPr/>
        </p:nvSpPr>
        <p:spPr>
          <a:xfrm>
            <a:off x="1522340" y="4128490"/>
            <a:ext cx="6099312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Tell </a:t>
            </a:r>
            <a:r>
              <a:rPr kumimoji="1" lang="en-US" altLang="ja-JP" sz="44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me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en-US" altLang="ja-JP" sz="44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what to do 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next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,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/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please.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1B810A62-D6E2-B2EA-FA84-9FDAB338BF18}"/>
              </a:ext>
            </a:extLst>
          </p:cNvPr>
          <p:cNvSpPr txBox="1"/>
          <p:nvPr/>
        </p:nvSpPr>
        <p:spPr>
          <a:xfrm>
            <a:off x="1328451" y="690490"/>
            <a:ext cx="6487090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教えて</a:t>
            </a: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ください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私に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次に何をするべきか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5" name="Tell me  what to do next,  please.">
            <a:hlinkClick r:id="" action="ppaction://media"/>
            <a:extLst>
              <a:ext uri="{FF2B5EF4-FFF2-40B4-BE49-F238E27FC236}">
                <a16:creationId xmlns:a16="http://schemas.microsoft.com/office/drawing/2014/main" id="{97D258D5-A64F-4B36-7D34-A532C18567FB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065213" y="1744663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1112506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040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198291B-83A2-D85A-EBA5-A0BFC0C20E5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533A2C68-57ED-2A87-9781-6135EC59AB7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5C60C74E-7C14-9E31-B352-83C40F1ED0DC}"/>
              </a:ext>
            </a:extLst>
          </p:cNvPr>
          <p:cNvSpPr txBox="1"/>
          <p:nvPr/>
        </p:nvSpPr>
        <p:spPr>
          <a:xfrm>
            <a:off x="506166" y="2409490"/>
            <a:ext cx="8131667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[T---] </a:t>
            </a:r>
            <a:r>
              <a:rPr kumimoji="1" lang="en-US" altLang="ja-JP" sz="44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me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en-US" altLang="ja-JP" sz="44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[w---] [t-] [d-] next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,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/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please.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pic>
        <p:nvPicPr>
          <p:cNvPr id="3" name="Tell me  what to do next,  please.">
            <a:hlinkClick r:id="" action="ppaction://media"/>
            <a:extLst>
              <a:ext uri="{FF2B5EF4-FFF2-40B4-BE49-F238E27FC236}">
                <a16:creationId xmlns:a16="http://schemas.microsoft.com/office/drawing/2014/main" id="{63BFFBC4-A203-AC95-D319-428A0DCC035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065213" y="1744663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5703868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040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B8B5D18-D4D7-E62F-2987-70BFCC578E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A736FC36-24DA-9CE8-6D72-CA653BD5618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EC59ADF7-6C8A-4ED6-81E0-CE477488A215}"/>
              </a:ext>
            </a:extLst>
          </p:cNvPr>
          <p:cNvSpPr txBox="1"/>
          <p:nvPr/>
        </p:nvSpPr>
        <p:spPr>
          <a:xfrm>
            <a:off x="1328455" y="2321004"/>
            <a:ext cx="6487090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教えて</a:t>
            </a: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ください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私に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次に何をするべきか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3" name="Tell me  what to do next,  please.">
            <a:hlinkClick r:id="" action="ppaction://media"/>
            <a:extLst>
              <a:ext uri="{FF2B5EF4-FFF2-40B4-BE49-F238E27FC236}">
                <a16:creationId xmlns:a16="http://schemas.microsoft.com/office/drawing/2014/main" id="{8D51201B-24D8-8EF3-8512-2F7B1CDAD57F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065213" y="1744663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1226488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040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D74B8E8-E28F-E5D8-2B07-7EAF2F4DF31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7D83B55E-9A6B-77A3-6E13-51813ABF9953}"/>
              </a:ext>
            </a:extLst>
          </p:cNvPr>
          <p:cNvSpPr/>
          <p:nvPr/>
        </p:nvSpPr>
        <p:spPr>
          <a:xfrm>
            <a:off x="0" y="3438000"/>
            <a:ext cx="9144000" cy="3420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EB25F44C-0C19-07BD-3E33-0ADF4F8F7C14}"/>
              </a:ext>
            </a:extLst>
          </p:cNvPr>
          <p:cNvSpPr txBox="1"/>
          <p:nvPr/>
        </p:nvSpPr>
        <p:spPr>
          <a:xfrm>
            <a:off x="1057001" y="4128490"/>
            <a:ext cx="7029989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Tell </a:t>
            </a:r>
            <a:r>
              <a:rPr kumimoji="1" lang="en-US" altLang="ja-JP" sz="44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me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en-US" altLang="ja-JP" sz="44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what </a:t>
            </a:r>
            <a:r>
              <a:rPr kumimoji="1" lang="en-US" altLang="ja-JP" sz="4400" b="1" u="sng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to say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,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/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please.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70F922B2-3AE2-4EF3-87AD-E0DF4452274C}"/>
              </a:ext>
            </a:extLst>
          </p:cNvPr>
          <p:cNvSpPr txBox="1"/>
          <p:nvPr/>
        </p:nvSpPr>
        <p:spPr>
          <a:xfrm>
            <a:off x="1328451" y="690490"/>
            <a:ext cx="6487090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教えて</a:t>
            </a: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ください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私に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何を</a:t>
            </a:r>
            <a:r>
              <a:rPr kumimoji="1" lang="ja-JP" altLang="en-US" sz="4800" b="1" u="sng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言ったら</a:t>
            </a:r>
            <a:r>
              <a:rPr kumimoji="1" lang="ja-JP" altLang="en-US" sz="48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よいか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5" name="Tell me  what to say,  please.">
            <a:hlinkClick r:id="" action="ppaction://media"/>
            <a:extLst>
              <a:ext uri="{FF2B5EF4-FFF2-40B4-BE49-F238E27FC236}">
                <a16:creationId xmlns:a16="http://schemas.microsoft.com/office/drawing/2014/main" id="{E3788E0C-9A47-98DD-F393-7C5332E5165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166813" y="1492250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579863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96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45DA0F1-CE46-AB46-E469-6363A3F656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759B59C5-2764-F637-C618-B27D3F5E95C0}"/>
              </a:ext>
            </a:extLst>
          </p:cNvPr>
          <p:cNvSpPr txBox="1"/>
          <p:nvPr/>
        </p:nvSpPr>
        <p:spPr>
          <a:xfrm>
            <a:off x="299831" y="415246"/>
            <a:ext cx="790578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6600" b="1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Target Sentence</a:t>
            </a: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C0F61556-30E0-AD85-B3A9-F3C47F3A6E5A}"/>
              </a:ext>
            </a:extLst>
          </p:cNvPr>
          <p:cNvSpPr/>
          <p:nvPr/>
        </p:nvSpPr>
        <p:spPr>
          <a:xfrm>
            <a:off x="66261" y="0"/>
            <a:ext cx="9011478" cy="6857999"/>
          </a:xfrm>
          <a:prstGeom prst="rect">
            <a:avLst/>
          </a:prstGeom>
          <a:noFill/>
          <a:ln w="1270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BB27487B-7212-099E-4A12-B75377F34B8B}"/>
              </a:ext>
            </a:extLst>
          </p:cNvPr>
          <p:cNvSpPr/>
          <p:nvPr/>
        </p:nvSpPr>
        <p:spPr>
          <a:xfrm>
            <a:off x="291548" y="1332987"/>
            <a:ext cx="8494643" cy="94926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7E559A42-B9B3-8B04-1675-204CA2AA6D87}"/>
              </a:ext>
            </a:extLst>
          </p:cNvPr>
          <p:cNvSpPr txBox="1"/>
          <p:nvPr/>
        </p:nvSpPr>
        <p:spPr>
          <a:xfrm rot="21600000">
            <a:off x="707941" y="1966574"/>
            <a:ext cx="7661855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FLASH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CARD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PRACTICE</a:t>
            </a:r>
            <a:r>
              <a:rPr kumimoji="1" lang="ja-JP" altLang="en-US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！</a:t>
            </a:r>
            <a:endParaRPr kumimoji="1" lang="ja-JP" altLang="en-US" sz="4400" b="1" dirty="0">
              <a:ln w="28575">
                <a:noFill/>
              </a:ln>
              <a:solidFill>
                <a:srgbClr val="FF3399"/>
              </a:solidFill>
            </a:endParaRPr>
          </a:p>
        </p:txBody>
      </p:sp>
      <p:sp>
        <p:nvSpPr>
          <p:cNvPr id="12" name="矢印: 右 11">
            <a:extLst>
              <a:ext uri="{FF2B5EF4-FFF2-40B4-BE49-F238E27FC236}">
                <a16:creationId xmlns:a16="http://schemas.microsoft.com/office/drawing/2014/main" id="{3E81C259-3788-4F0D-5A96-8C95E5400BFA}"/>
              </a:ext>
            </a:extLst>
          </p:cNvPr>
          <p:cNvSpPr/>
          <p:nvPr/>
        </p:nvSpPr>
        <p:spPr>
          <a:xfrm>
            <a:off x="6908798" y="2553504"/>
            <a:ext cx="1296821" cy="2178153"/>
          </a:xfrm>
          <a:prstGeom prst="rightArrow">
            <a:avLst/>
          </a:prstGeom>
          <a:solidFill>
            <a:srgbClr val="FF339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12836226"/>
      </p:ext>
    </p:extLst>
  </p:cSld>
  <p:clrMapOvr>
    <a:masterClrMapping/>
  </p:clrMapOvr>
  <p:transition spd="slow">
    <p:push dir="u"/>
  </p:transition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3B64AE8-4F8D-9512-22A0-3719BD8839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97E66C7F-E895-6D1C-E65E-2D008C68CB04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6919D500-8EB7-55BE-8960-3595433F1BB7}"/>
              </a:ext>
            </a:extLst>
          </p:cNvPr>
          <p:cNvSpPr txBox="1"/>
          <p:nvPr/>
        </p:nvSpPr>
        <p:spPr>
          <a:xfrm>
            <a:off x="116209" y="2409490"/>
            <a:ext cx="8911582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[T---] </a:t>
            </a:r>
            <a:r>
              <a:rPr kumimoji="1" lang="en-US" altLang="ja-JP" sz="44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[m-]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en-US" altLang="ja-JP" sz="44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[w---] [</a:t>
            </a:r>
            <a:r>
              <a:rPr kumimoji="1" lang="en-US" altLang="ja-JP" sz="4400" b="1" u="sng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t-</a:t>
            </a:r>
            <a:r>
              <a:rPr kumimoji="1" lang="en-US" altLang="ja-JP" sz="44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] [</a:t>
            </a:r>
            <a:r>
              <a:rPr kumimoji="1" lang="en-US" altLang="ja-JP" sz="4400" b="1" u="sng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s--</a:t>
            </a:r>
            <a:r>
              <a:rPr kumimoji="1" lang="en-US" altLang="ja-JP" sz="44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]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,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/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[p-----].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pic>
        <p:nvPicPr>
          <p:cNvPr id="3" name="Tell me  what to say,  please.">
            <a:hlinkClick r:id="" action="ppaction://media"/>
            <a:extLst>
              <a:ext uri="{FF2B5EF4-FFF2-40B4-BE49-F238E27FC236}">
                <a16:creationId xmlns:a16="http://schemas.microsoft.com/office/drawing/2014/main" id="{6E68DA6C-0D24-9E98-C0B8-84EAEEE882E4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166813" y="1492250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9681110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96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16E7FD-8140-2115-D9AF-BA4D969F2D1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8EC00032-E1F5-5B98-5291-29D444423AAC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E5AD4CF7-C2D8-D35A-D38E-45EFC50E5890}"/>
              </a:ext>
            </a:extLst>
          </p:cNvPr>
          <p:cNvSpPr txBox="1"/>
          <p:nvPr/>
        </p:nvSpPr>
        <p:spPr>
          <a:xfrm>
            <a:off x="1328455" y="2321004"/>
            <a:ext cx="6487090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教えて</a:t>
            </a: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ください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私に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何を</a:t>
            </a:r>
            <a:r>
              <a:rPr kumimoji="1" lang="ja-JP" altLang="en-US" sz="4800" b="1" u="sng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言ったら</a:t>
            </a:r>
            <a:r>
              <a:rPr kumimoji="1" lang="ja-JP" altLang="en-US" sz="48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よいか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3" name="Tell me  what to say,  please.">
            <a:hlinkClick r:id="" action="ppaction://media"/>
            <a:extLst>
              <a:ext uri="{FF2B5EF4-FFF2-40B4-BE49-F238E27FC236}">
                <a16:creationId xmlns:a16="http://schemas.microsoft.com/office/drawing/2014/main" id="{D8B58145-1A07-5A6B-977B-8E39AD23F0B7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166813" y="1492250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63554330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96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96992E4-1A79-9FEB-20AB-FE7D3775D2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D40CA326-6904-2E1E-6D20-17D16EF10DBE}"/>
              </a:ext>
            </a:extLst>
          </p:cNvPr>
          <p:cNvSpPr/>
          <p:nvPr/>
        </p:nvSpPr>
        <p:spPr>
          <a:xfrm>
            <a:off x="0" y="3438000"/>
            <a:ext cx="9144000" cy="3420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97440E4A-F6DC-E4B8-353C-5B048664376A}"/>
              </a:ext>
            </a:extLst>
          </p:cNvPr>
          <p:cNvSpPr txBox="1"/>
          <p:nvPr/>
        </p:nvSpPr>
        <p:spPr>
          <a:xfrm>
            <a:off x="1265394" y="4128490"/>
            <a:ext cx="6613201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Tell </a:t>
            </a:r>
            <a:r>
              <a:rPr kumimoji="1" lang="en-US" altLang="ja-JP" sz="44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me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en-US" altLang="ja-JP" sz="44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what </a:t>
            </a:r>
            <a:r>
              <a:rPr kumimoji="1" lang="en-US" altLang="ja-JP" sz="4400" b="1" u="sng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to buy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for her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,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/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please.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2E40C73F-B3F1-3851-8D4C-F81C6EFA56EC}"/>
              </a:ext>
            </a:extLst>
          </p:cNvPr>
          <p:cNvSpPr txBox="1"/>
          <p:nvPr/>
        </p:nvSpPr>
        <p:spPr>
          <a:xfrm>
            <a:off x="1390361" y="96013"/>
            <a:ext cx="6363268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教えて</a:t>
            </a: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ください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私に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彼女のために</a:t>
            </a:r>
            <a:endParaRPr kumimoji="1" lang="en-US" altLang="ja-JP" sz="4800" b="1" dirty="0">
              <a:solidFill>
                <a:srgbClr val="00B05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何を</a:t>
            </a:r>
            <a:r>
              <a:rPr kumimoji="1" lang="ja-JP" altLang="en-US" sz="4800" b="1" u="sng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買ったら</a:t>
            </a:r>
            <a:r>
              <a:rPr kumimoji="1" lang="ja-JP" altLang="en-US" sz="48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よいか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5" name="Tell me  what to buy for her,  please.">
            <a:hlinkClick r:id="" action="ppaction://media"/>
            <a:extLst>
              <a:ext uri="{FF2B5EF4-FFF2-40B4-BE49-F238E27FC236}">
                <a16:creationId xmlns:a16="http://schemas.microsoft.com/office/drawing/2014/main" id="{7DC65715-6BD1-5375-6C86-AA9AEEB69FF2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847725" y="1652588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8528332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088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570DF9F-B0D0-456E-EA3A-1D549B1CBB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365FE69-440A-7E0A-1C28-8A94729262AB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5A90F569-838B-A86C-D2D6-C164F746080F}"/>
              </a:ext>
            </a:extLst>
          </p:cNvPr>
          <p:cNvSpPr txBox="1"/>
          <p:nvPr/>
        </p:nvSpPr>
        <p:spPr>
          <a:xfrm>
            <a:off x="174247" y="2409490"/>
            <a:ext cx="8795506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[T---] </a:t>
            </a:r>
            <a:r>
              <a:rPr kumimoji="1" lang="en-US" altLang="ja-JP" sz="44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[m-]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en-US" altLang="ja-JP" sz="44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[w---] [</a:t>
            </a:r>
            <a:r>
              <a:rPr kumimoji="1" lang="en-US" altLang="ja-JP" sz="4400" b="1" u="sng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t-</a:t>
            </a:r>
            <a:r>
              <a:rPr kumimoji="1" lang="en-US" altLang="ja-JP" sz="44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] [</a:t>
            </a:r>
            <a:r>
              <a:rPr kumimoji="1" lang="en-US" altLang="ja-JP" sz="4400" b="1" u="sng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b--</a:t>
            </a:r>
            <a:r>
              <a:rPr kumimoji="1" lang="en-US" altLang="ja-JP" sz="44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]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[f--] her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,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/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[p-----].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pic>
        <p:nvPicPr>
          <p:cNvPr id="3" name="Tell me  what to buy for her,  please.">
            <a:hlinkClick r:id="" action="ppaction://media"/>
            <a:extLst>
              <a:ext uri="{FF2B5EF4-FFF2-40B4-BE49-F238E27FC236}">
                <a16:creationId xmlns:a16="http://schemas.microsoft.com/office/drawing/2014/main" id="{CA232472-6993-3B92-7115-3A26E1D982C0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847725" y="1652588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9508369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088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94F4272-BC2C-9028-3EC8-2A04FE04F42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522602C4-AD4A-5C2B-5DF5-09FF6F78FD40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4D0F1D1D-99FB-07B5-F276-BB9B8567D83F}"/>
              </a:ext>
            </a:extLst>
          </p:cNvPr>
          <p:cNvSpPr txBox="1"/>
          <p:nvPr/>
        </p:nvSpPr>
        <p:spPr>
          <a:xfrm>
            <a:off x="1390366" y="1767006"/>
            <a:ext cx="6363268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教えて</a:t>
            </a: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ください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私に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彼女のために</a:t>
            </a:r>
            <a:endParaRPr kumimoji="1" lang="en-US" altLang="ja-JP" sz="4800" b="1" dirty="0">
              <a:solidFill>
                <a:srgbClr val="00B05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何を</a:t>
            </a:r>
            <a:r>
              <a:rPr kumimoji="1" lang="ja-JP" altLang="en-US" sz="4800" b="1" u="sng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買ったら</a:t>
            </a:r>
            <a:r>
              <a:rPr kumimoji="1" lang="ja-JP" altLang="en-US" sz="48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よいか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2" name="Tell me  what to buy for her,  please.">
            <a:hlinkClick r:id="" action="ppaction://media"/>
            <a:extLst>
              <a:ext uri="{FF2B5EF4-FFF2-40B4-BE49-F238E27FC236}">
                <a16:creationId xmlns:a16="http://schemas.microsoft.com/office/drawing/2014/main" id="{0B79830E-69C0-1383-B66E-FD19558DA64D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847725" y="1652588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7113014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088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9E07F4B-0089-0A1A-82B5-4D7A909979D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B5DDA79B-8CC9-8AB4-794D-6346078E8953}"/>
              </a:ext>
            </a:extLst>
          </p:cNvPr>
          <p:cNvSpPr/>
          <p:nvPr/>
        </p:nvSpPr>
        <p:spPr>
          <a:xfrm>
            <a:off x="0" y="3438000"/>
            <a:ext cx="9144000" cy="3420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1537B8A2-0DC1-10FA-D6EC-069DED088347}"/>
              </a:ext>
            </a:extLst>
          </p:cNvPr>
          <p:cNvSpPr txBox="1"/>
          <p:nvPr/>
        </p:nvSpPr>
        <p:spPr>
          <a:xfrm>
            <a:off x="1690066" y="4128490"/>
            <a:ext cx="5763862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Do 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you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know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how to go there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?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02F98850-7ADC-E9E6-95C9-0B0B5827074F}"/>
              </a:ext>
            </a:extLst>
          </p:cNvPr>
          <p:cNvSpPr txBox="1"/>
          <p:nvPr/>
        </p:nvSpPr>
        <p:spPr>
          <a:xfrm>
            <a:off x="774322" y="690490"/>
            <a:ext cx="7595351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あなたは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知っていますか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そこへの 行き方を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5" name="Do you know how to go there">
            <a:hlinkClick r:id="" action="ppaction://media"/>
            <a:extLst>
              <a:ext uri="{FF2B5EF4-FFF2-40B4-BE49-F238E27FC236}">
                <a16:creationId xmlns:a16="http://schemas.microsoft.com/office/drawing/2014/main" id="{C4AF8770-8A7C-BA93-B494-A391EF169CCB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182688" y="2114550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0807721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28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AE49544-C205-8CB1-D1D0-88722AE2247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5B718541-0614-BDC3-BA22-22F44FD44F1D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7410B3C0-DF5B-31BF-79C4-8A30A6F7BB6A}"/>
              </a:ext>
            </a:extLst>
          </p:cNvPr>
          <p:cNvSpPr txBox="1"/>
          <p:nvPr/>
        </p:nvSpPr>
        <p:spPr>
          <a:xfrm>
            <a:off x="1108595" y="2409490"/>
            <a:ext cx="6926809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[D-] 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you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[k---]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[h--] [t-] [g-] there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?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pic>
        <p:nvPicPr>
          <p:cNvPr id="2" name="Do you know how to go there">
            <a:hlinkClick r:id="" action="ppaction://media"/>
            <a:extLst>
              <a:ext uri="{FF2B5EF4-FFF2-40B4-BE49-F238E27FC236}">
                <a16:creationId xmlns:a16="http://schemas.microsoft.com/office/drawing/2014/main" id="{6F5B2D01-30BA-41FB-FAAF-92773D3BAC9F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182688" y="2114550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0678980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28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E8E7163-D765-2D6E-E4E4-916A27F0E41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A6FEB209-6B48-3650-86F1-262BDE5322A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CC58FA32-4A0A-AB7F-11E0-CA8975787680}"/>
              </a:ext>
            </a:extLst>
          </p:cNvPr>
          <p:cNvSpPr txBox="1"/>
          <p:nvPr/>
        </p:nvSpPr>
        <p:spPr>
          <a:xfrm>
            <a:off x="774324" y="2321004"/>
            <a:ext cx="7595351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あなたは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知っていますか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そこへの 行き方を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2" name="Do you know how to go there">
            <a:hlinkClick r:id="" action="ppaction://media"/>
            <a:extLst>
              <a:ext uri="{FF2B5EF4-FFF2-40B4-BE49-F238E27FC236}">
                <a16:creationId xmlns:a16="http://schemas.microsoft.com/office/drawing/2014/main" id="{C3569D48-E647-53D0-6610-CCF12EF07F4B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182688" y="2114550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6605374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28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E372461-A2F7-610F-1454-BA6FD548E09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75D90E7A-87DC-6A94-E6EA-173581FFC39B}"/>
              </a:ext>
            </a:extLst>
          </p:cNvPr>
          <p:cNvSpPr/>
          <p:nvPr/>
        </p:nvSpPr>
        <p:spPr>
          <a:xfrm>
            <a:off x="0" y="3438000"/>
            <a:ext cx="9144000" cy="3420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057410D9-4C29-558B-8E4A-F24D0730B899}"/>
              </a:ext>
            </a:extLst>
          </p:cNvPr>
          <p:cNvSpPr txBox="1"/>
          <p:nvPr/>
        </p:nvSpPr>
        <p:spPr>
          <a:xfrm>
            <a:off x="845030" y="4128490"/>
            <a:ext cx="7453934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Do 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you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know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how </a:t>
            </a:r>
            <a:r>
              <a:rPr kumimoji="1" lang="en-US" altLang="ja-JP" sz="4400" b="1" u="sng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to play</a:t>
            </a:r>
            <a:r>
              <a:rPr kumimoji="1" lang="en-US" altLang="ja-JP" sz="44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the violin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?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173B766C-C206-DBF8-1AD2-CA9FC64EA43E}"/>
              </a:ext>
            </a:extLst>
          </p:cNvPr>
          <p:cNvSpPr txBox="1"/>
          <p:nvPr/>
        </p:nvSpPr>
        <p:spPr>
          <a:xfrm>
            <a:off x="774322" y="690490"/>
            <a:ext cx="7595351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あなたは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知っていますか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ヴァイオリンの </a:t>
            </a:r>
            <a:r>
              <a:rPr kumimoji="1" lang="ja-JP" altLang="en-US" sz="4800" b="1" u="sng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ひき</a:t>
            </a:r>
            <a:r>
              <a:rPr kumimoji="1" lang="ja-JP" altLang="en-US" sz="48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方を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5" name="Do you know how to play the violin">
            <a:hlinkClick r:id="" action="ppaction://media"/>
            <a:extLst>
              <a:ext uri="{FF2B5EF4-FFF2-40B4-BE49-F238E27FC236}">
                <a16:creationId xmlns:a16="http://schemas.microsoft.com/office/drawing/2014/main" id="{0594C839-2851-E8E7-1D84-33ECF87100B0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006475" y="163512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5889732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00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7F01F76-F846-A655-374A-B95F6844215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B8E4C4D7-F292-7C55-C3BF-BF3B096249C2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D6B457AC-CEF9-CF0F-614D-37F80DF41E5C}"/>
              </a:ext>
            </a:extLst>
          </p:cNvPr>
          <p:cNvSpPr txBox="1"/>
          <p:nvPr/>
        </p:nvSpPr>
        <p:spPr>
          <a:xfrm>
            <a:off x="274598" y="2409490"/>
            <a:ext cx="8594803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[D-] 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</a:t>
            </a:r>
            <a:r>
              <a:rPr kumimoji="1" lang="en-US" altLang="ja-JP" sz="4400" b="1" u="sng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y--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]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[k---]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[h--] [</a:t>
            </a:r>
            <a:r>
              <a:rPr kumimoji="1" lang="en-US" altLang="ja-JP" sz="4400" b="1" u="sng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t-</a:t>
            </a:r>
            <a:r>
              <a:rPr kumimoji="1" lang="en-US" altLang="ja-JP" sz="44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] [</a:t>
            </a:r>
            <a:r>
              <a:rPr kumimoji="1" lang="en-US" altLang="ja-JP" sz="4400" b="1" u="sng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p---</a:t>
            </a:r>
            <a:r>
              <a:rPr kumimoji="1" lang="en-US" altLang="ja-JP" sz="44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] the violin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?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pic>
        <p:nvPicPr>
          <p:cNvPr id="2" name="Do you know how to play the violin">
            <a:hlinkClick r:id="" action="ppaction://media"/>
            <a:extLst>
              <a:ext uri="{FF2B5EF4-FFF2-40B4-BE49-F238E27FC236}">
                <a16:creationId xmlns:a16="http://schemas.microsoft.com/office/drawing/2014/main" id="{B6628A56-4BD9-7349-9F02-159C602C04F3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006475" y="163512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0227682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00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7B92C08-4F7A-B745-E34F-59AD881E471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1B51EC2D-6A1A-C5F2-0A03-14BB60A8DD2E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8FD0BAA8-8556-FD2C-93AF-80F2686825F5}"/>
              </a:ext>
            </a:extLst>
          </p:cNvPr>
          <p:cNvSpPr txBox="1"/>
          <p:nvPr/>
        </p:nvSpPr>
        <p:spPr>
          <a:xfrm>
            <a:off x="774324" y="2321004"/>
            <a:ext cx="7595351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あなたは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知っていますか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ヴァイオリンの </a:t>
            </a:r>
            <a:r>
              <a:rPr kumimoji="1" lang="ja-JP" altLang="en-US" sz="4800" b="1" u="sng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ひき</a:t>
            </a:r>
            <a:r>
              <a:rPr kumimoji="1" lang="ja-JP" altLang="en-US" sz="48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方を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3" name="Do you know how to play the violin">
            <a:hlinkClick r:id="" action="ppaction://media"/>
            <a:extLst>
              <a:ext uri="{FF2B5EF4-FFF2-40B4-BE49-F238E27FC236}">
                <a16:creationId xmlns:a16="http://schemas.microsoft.com/office/drawing/2014/main" id="{FFEEC67F-30F7-1D2A-CC2A-19D2B4DD6B59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006475" y="163512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32023542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00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17406</TotalTime>
  <Words>853</Words>
  <Application>Microsoft Office PowerPoint</Application>
  <PresentationFormat>画面に合わせる (4:3)</PresentationFormat>
  <Paragraphs>139</Paragraphs>
  <Slides>34</Slides>
  <Notes>27</Notes>
  <HiddenSlides>0</HiddenSlides>
  <MMClips>27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34</vt:i4>
      </vt:variant>
    </vt:vector>
  </HeadingPairs>
  <TitlesOfParts>
    <vt:vector size="41" baseType="lpstr">
      <vt:lpstr>ＭＳ Ｐゴシック</vt:lpstr>
      <vt:lpstr>メイリオ</vt:lpstr>
      <vt:lpstr>游ゴシック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平河泰行</dc:creator>
  <cp:lastModifiedBy>prof501</cp:lastModifiedBy>
  <cp:revision>2065</cp:revision>
  <cp:lastPrinted>2016-06-23T16:36:17Z</cp:lastPrinted>
  <dcterms:created xsi:type="dcterms:W3CDTF">2016-05-30T03:13:09Z</dcterms:created>
  <dcterms:modified xsi:type="dcterms:W3CDTF">2025-11-27T05:04:01Z</dcterms:modified>
</cp:coreProperties>
</file>