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26" r:id="rId2"/>
    <p:sldId id="3647" r:id="rId3"/>
    <p:sldId id="2018" r:id="rId4"/>
    <p:sldId id="2019" r:id="rId5"/>
    <p:sldId id="2020" r:id="rId6"/>
    <p:sldId id="2021" r:id="rId7"/>
    <p:sldId id="2022" r:id="rId8"/>
    <p:sldId id="2023" r:id="rId9"/>
    <p:sldId id="2024" r:id="rId10"/>
    <p:sldId id="2025" r:id="rId11"/>
    <p:sldId id="2026" r:id="rId12"/>
    <p:sldId id="2027" r:id="rId13"/>
    <p:sldId id="2028" r:id="rId14"/>
    <p:sldId id="2029" r:id="rId15"/>
    <p:sldId id="2030" r:id="rId16"/>
    <p:sldId id="2031" r:id="rId17"/>
    <p:sldId id="2032" r:id="rId18"/>
    <p:sldId id="2033" r:id="rId19"/>
    <p:sldId id="2034" r:id="rId20"/>
    <p:sldId id="2035" r:id="rId21"/>
    <p:sldId id="2036" r:id="rId22"/>
    <p:sldId id="2037" r:id="rId23"/>
    <p:sldId id="2038" r:id="rId24"/>
    <p:sldId id="2039" r:id="rId25"/>
    <p:sldId id="2040" r:id="rId26"/>
    <p:sldId id="2041" r:id="rId27"/>
    <p:sldId id="3622" r:id="rId28"/>
    <p:sldId id="4202" r:id="rId29"/>
    <p:sldId id="4205" r:id="rId30"/>
    <p:sldId id="4208" r:id="rId31"/>
    <p:sldId id="4211" r:id="rId32"/>
    <p:sldId id="4214" r:id="rId33"/>
    <p:sldId id="4217" r:id="rId34"/>
    <p:sldId id="4223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kihon_v3_call">
            <a:hlinkClick r:id="" action="ppaction://media"/>
            <a:extLst>
              <a:ext uri="{FF2B5EF4-FFF2-40B4-BE49-F238E27FC236}">
                <a16:creationId xmlns:a16="http://schemas.microsoft.com/office/drawing/2014/main" id="{DF301930-8404-4E3E-889E-4F14B31681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9383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電話をする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2_kihon_v3_call">
            <a:hlinkClick r:id="" action="ppaction://media"/>
            <a:extLst>
              <a:ext uri="{FF2B5EF4-FFF2-40B4-BE49-F238E27FC236}">
                <a16:creationId xmlns:a16="http://schemas.microsoft.com/office/drawing/2014/main" id="{9A566092-2CB2-45F6-80D3-62C4483121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0546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C002CE8-E3B2-448D-A5B5-B503AD65E37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1FF33AE-22FD-40A6-A01C-7B48F2E11BB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A6DBC35-793E-48B0-9763-938EEA2FE03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頼む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2_kihon_v4_ask">
            <a:hlinkClick r:id="" action="ppaction://media"/>
            <a:extLst>
              <a:ext uri="{FF2B5EF4-FFF2-40B4-BE49-F238E27FC236}">
                <a16:creationId xmlns:a16="http://schemas.microsoft.com/office/drawing/2014/main" id="{62ADBB01-98A3-47BE-92A4-4E9CC20E34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606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8632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2_kihon_v4_ask">
            <a:hlinkClick r:id="" action="ppaction://media"/>
            <a:extLst>
              <a:ext uri="{FF2B5EF4-FFF2-40B4-BE49-F238E27FC236}">
                <a16:creationId xmlns:a16="http://schemas.microsoft.com/office/drawing/2014/main" id="{4557DFDD-E5B4-4D2D-B591-B47C6E93E6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606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2418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365ACAB-E0DE-4ACE-975F-5D673CA7BDF4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頼む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2_kihon_v4_ask">
            <a:hlinkClick r:id="" action="ppaction://media"/>
            <a:extLst>
              <a:ext uri="{FF2B5EF4-FFF2-40B4-BE49-F238E27FC236}">
                <a16:creationId xmlns:a16="http://schemas.microsoft.com/office/drawing/2014/main" id="{C41C2247-5787-4B57-B55E-11929243F1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606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359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647CCA2-E980-4C9E-977A-5D06C828153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7B35C95-FEB4-4D19-8BD1-9972D3FA30F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7E89C85-B507-4FCD-9D9B-D8462AA6DDF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作る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2_kihon_v5_make">
            <a:hlinkClick r:id="" action="ppaction://media"/>
            <a:extLst>
              <a:ext uri="{FF2B5EF4-FFF2-40B4-BE49-F238E27FC236}">
                <a16:creationId xmlns:a16="http://schemas.microsoft.com/office/drawing/2014/main" id="{9829170D-8FF1-4357-A79D-889F5838E6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2722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194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2_kihon_v5_make">
            <a:hlinkClick r:id="" action="ppaction://media"/>
            <a:extLst>
              <a:ext uri="{FF2B5EF4-FFF2-40B4-BE49-F238E27FC236}">
                <a16:creationId xmlns:a16="http://schemas.microsoft.com/office/drawing/2014/main" id="{487EE447-1F9D-43F3-9F0E-2A7D56445A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2722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9053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DF04DA-7DB9-4D69-A027-0EAFF3C01E54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2_kihon_v5_make">
            <a:hlinkClick r:id="" action="ppaction://media"/>
            <a:extLst>
              <a:ext uri="{FF2B5EF4-FFF2-40B4-BE49-F238E27FC236}">
                <a16:creationId xmlns:a16="http://schemas.microsoft.com/office/drawing/2014/main" id="{94F52BB6-C8E3-4AD0-A47E-487CEC7854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2722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9053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647CCA2-E980-4C9E-977A-5D06C828153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7B35C95-FEB4-4D19-8BD1-9972D3FA30F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7E89C85-B507-4FCD-9D9B-D8462AA6DDF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昼食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2_kihon_v6_lunch">
            <a:hlinkClick r:id="" action="ppaction://media"/>
            <a:extLst>
              <a:ext uri="{FF2B5EF4-FFF2-40B4-BE49-F238E27FC236}">
                <a16:creationId xmlns:a16="http://schemas.microsoft.com/office/drawing/2014/main" id="{C71BB70D-128B-4F3F-BF37-1C392EC43A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292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4831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lunch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kihon_v6_lunch">
            <a:hlinkClick r:id="" action="ppaction://media"/>
            <a:extLst>
              <a:ext uri="{FF2B5EF4-FFF2-40B4-BE49-F238E27FC236}">
                <a16:creationId xmlns:a16="http://schemas.microsoft.com/office/drawing/2014/main" id="{A406CE03-634B-434A-8533-4B6BF2934F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292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255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DF04DA-7DB9-4D69-A027-0EAFF3C01E54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昼食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kihon_v6_lunch">
            <a:hlinkClick r:id="" action="ppaction://media"/>
            <a:extLst>
              <a:ext uri="{FF2B5EF4-FFF2-40B4-BE49-F238E27FC236}">
                <a16:creationId xmlns:a16="http://schemas.microsoft.com/office/drawing/2014/main" id="{8F98E64F-A76F-41C6-A55E-E3060A4CE4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292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056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63E2411-3A0F-481F-B110-577329563B4E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703A0F1-E423-4723-B8F1-280A40A46EA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j---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3782217B-87C2-46F4-89B9-E9B5C504DA12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参加する</a:t>
              </a:r>
            </a:p>
          </p:txBody>
        </p:sp>
      </p:grpSp>
      <p:pic>
        <p:nvPicPr>
          <p:cNvPr id="3" name="G3_L12_kihon_v7_join">
            <a:hlinkClick r:id="" action="ppaction://media"/>
            <a:extLst>
              <a:ext uri="{FF2B5EF4-FFF2-40B4-BE49-F238E27FC236}">
                <a16:creationId xmlns:a16="http://schemas.microsoft.com/office/drawing/2014/main" id="{506E0E7D-E5F9-4D18-B696-3968BC7471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2092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9929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join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kihon_v7_join">
            <a:hlinkClick r:id="" action="ppaction://media"/>
            <a:extLst>
              <a:ext uri="{FF2B5EF4-FFF2-40B4-BE49-F238E27FC236}">
                <a16:creationId xmlns:a16="http://schemas.microsoft.com/office/drawing/2014/main" id="{8637D59B-0069-481B-93AA-33353C091A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2092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7336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BF77B9-3E9A-48FE-9A3B-1B930DAC3B20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参加する</a:t>
            </a:r>
          </a:p>
        </p:txBody>
      </p:sp>
      <p:pic>
        <p:nvPicPr>
          <p:cNvPr id="5" name="G3_L12_kihon_v7_join">
            <a:hlinkClick r:id="" action="ppaction://media"/>
            <a:extLst>
              <a:ext uri="{FF2B5EF4-FFF2-40B4-BE49-F238E27FC236}">
                <a16:creationId xmlns:a16="http://schemas.microsoft.com/office/drawing/2014/main" id="{5CC0B281-44AA-4977-B852-D77654C930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2092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0628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224774D-2259-48A2-B42C-CA638569B94D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クラブ、部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kihon_v8_club">
            <a:hlinkClick r:id="" action="ppaction://media"/>
            <a:extLst>
              <a:ext uri="{FF2B5EF4-FFF2-40B4-BE49-F238E27FC236}">
                <a16:creationId xmlns:a16="http://schemas.microsoft.com/office/drawing/2014/main" id="{45DE390C-01E9-4097-A633-132FCB4AD7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2160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9CE57D7-E6AB-2485-FD12-C7C0795E2BE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9026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club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kihon_v8_club">
            <a:hlinkClick r:id="" action="ppaction://media"/>
            <a:extLst>
              <a:ext uri="{FF2B5EF4-FFF2-40B4-BE49-F238E27FC236}">
                <a16:creationId xmlns:a16="http://schemas.microsoft.com/office/drawing/2014/main" id="{3E6FEA03-05D0-406A-8F80-58DB42A9A9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2160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BC80102-EC83-0C6C-8FBF-AB9ECA3A6D3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2201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4D44F1-8D32-4A72-B8F9-7256489A54F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クラブ、部</a:t>
            </a:r>
          </a:p>
        </p:txBody>
      </p:sp>
      <p:pic>
        <p:nvPicPr>
          <p:cNvPr id="7" name="G3_L12_kihon_v8_club">
            <a:hlinkClick r:id="" action="ppaction://media"/>
            <a:extLst>
              <a:ext uri="{FF2B5EF4-FFF2-40B4-BE49-F238E27FC236}">
                <a16:creationId xmlns:a16="http://schemas.microsoft.com/office/drawing/2014/main" id="{C9B9A763-F6D4-4FEA-A819-C53725EF25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93825" y="121602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7738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13A24-6E92-B28F-6A3B-3A0268DB9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0F3374-094A-E162-54E4-906B90367C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7D28F94-6867-A3ED-983B-EFF3B1976E2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F959263-D01B-0B81-9857-EFF89CF1E82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053506-6F0F-11FD-97DF-29949B98F4E3}"/>
              </a:ext>
            </a:extLst>
          </p:cNvPr>
          <p:cNvGrpSpPr/>
          <p:nvPr/>
        </p:nvGrpSpPr>
        <p:grpSpPr>
          <a:xfrm>
            <a:off x="815009" y="1727041"/>
            <a:ext cx="7513983" cy="3403918"/>
            <a:chOff x="815009" y="2173377"/>
            <a:chExt cx="7513983" cy="340391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F61E227-EA3D-9924-C691-7F1EDC6B3BAA}"/>
                </a:ext>
              </a:extLst>
            </p:cNvPr>
            <p:cNvSpPr txBox="1"/>
            <p:nvPr/>
          </p:nvSpPr>
          <p:spPr>
            <a:xfrm>
              <a:off x="1115736" y="4007635"/>
              <a:ext cx="691252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party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30A1519-748D-30CF-FE64-5B8E6997431B}"/>
                </a:ext>
              </a:extLst>
            </p:cNvPr>
            <p:cNvSpPr txBox="1"/>
            <p:nvPr/>
          </p:nvSpPr>
          <p:spPr>
            <a:xfrm>
              <a:off x="815009" y="217337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パーティー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kihon_v1_party">
            <a:hlinkClick r:id="" action="ppaction://media"/>
            <a:extLst>
              <a:ext uri="{FF2B5EF4-FFF2-40B4-BE49-F238E27FC236}">
                <a16:creationId xmlns:a16="http://schemas.microsoft.com/office/drawing/2014/main" id="{A4DB53BA-CE6F-6462-C1BA-13CB64BEA0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98625" y="133032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55D9B61-9BAE-C61E-6A4A-60570BEE9E84}"/>
              </a:ext>
            </a:extLst>
          </p:cNvPr>
          <p:cNvSpPr/>
          <p:nvPr/>
        </p:nvSpPr>
        <p:spPr>
          <a:xfrm>
            <a:off x="2860646" y="3437462"/>
            <a:ext cx="34143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122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8DC3B-5107-B959-3554-B574702DD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AA6B48-8988-D43C-E3DB-FD4C067F8B8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7625CBF-41D3-6903-8559-6A295BBE416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6DC390F-65CF-8BFE-87E7-74C96FE5919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D1536D5-FF84-2CF0-C598-E0083BAB3264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B0AD11C-6E50-B3B9-A293-72AAB0112B85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tell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06C8FBE-6C81-CB84-AB1C-0F76BC56D29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kihon_v2_told">
            <a:hlinkClick r:id="" action="ppaction://media"/>
            <a:extLst>
              <a:ext uri="{FF2B5EF4-FFF2-40B4-BE49-F238E27FC236}">
                <a16:creationId xmlns:a16="http://schemas.microsoft.com/office/drawing/2014/main" id="{85696C8B-2CF8-EFE4-0723-22EBE191C9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9025" y="12350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CDCBE25-5533-94BF-8C66-EE9F7B80B6B2}"/>
              </a:ext>
            </a:extLst>
          </p:cNvPr>
          <p:cNvSpPr/>
          <p:nvPr/>
        </p:nvSpPr>
        <p:spPr>
          <a:xfrm>
            <a:off x="3296873" y="3871203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302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97F12C-03AE-4BB7-8DDD-C05996D9F05A}"/>
              </a:ext>
            </a:extLst>
          </p:cNvPr>
          <p:cNvGrpSpPr/>
          <p:nvPr/>
        </p:nvGrpSpPr>
        <p:grpSpPr>
          <a:xfrm>
            <a:off x="815009" y="1727041"/>
            <a:ext cx="7513983" cy="3403918"/>
            <a:chOff x="815009" y="2173377"/>
            <a:chExt cx="7513983" cy="340391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7337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パーティー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kihon_v1_party">
            <a:hlinkClick r:id="" action="ppaction://media"/>
            <a:extLst>
              <a:ext uri="{FF2B5EF4-FFF2-40B4-BE49-F238E27FC236}">
                <a16:creationId xmlns:a16="http://schemas.microsoft.com/office/drawing/2014/main" id="{F5F0ACA1-166A-4F88-802B-3C64502BC4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3439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DA20B-83FE-0329-5A1B-8582B5123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AA94BAC-E313-E6D0-6F56-18F87AC2BD0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9B02D82-5867-D624-1EB6-18504354CB6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CE53302-EBC4-EF8B-5FB5-45CEEFEC89C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605193-2CED-6CC0-49AB-A10DF5DCB61A}"/>
              </a:ext>
            </a:extLst>
          </p:cNvPr>
          <p:cNvGrpSpPr/>
          <p:nvPr/>
        </p:nvGrpSpPr>
        <p:grpSpPr>
          <a:xfrm>
            <a:off x="815009" y="1673840"/>
            <a:ext cx="7513983" cy="3457119"/>
            <a:chOff x="815009" y="2120176"/>
            <a:chExt cx="7513983" cy="345711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A2CB240-91C8-10BD-F714-4743568BF17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3AA6D92-EAB4-995D-105B-9A3C73577B1D}"/>
                </a:ext>
              </a:extLst>
            </p:cNvPr>
            <p:cNvSpPr txBox="1"/>
            <p:nvPr/>
          </p:nvSpPr>
          <p:spPr>
            <a:xfrm>
              <a:off x="815009" y="2120176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電話をする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kihon_v3_call">
            <a:hlinkClick r:id="" action="ppaction://media"/>
            <a:extLst>
              <a:ext uri="{FF2B5EF4-FFF2-40B4-BE49-F238E27FC236}">
                <a16:creationId xmlns:a16="http://schemas.microsoft.com/office/drawing/2014/main" id="{D752CFED-3B70-1736-86A0-AF761216DE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4325" y="13874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32C111D-93D3-E6AC-F451-3B3A4F5D4FDB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7189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95E19-EE00-5EEC-8BA9-DE147B7DA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CB1818-9C7D-7B28-0196-943FB358BFD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ED4B47B-5080-37A0-1681-5189CB53D47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254937-1123-DA23-1E25-6503A99DAF9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9235A17-DEF5-DA43-A358-313DED69836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4655FB4-2807-AE8F-04D1-57639FFBFAD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ask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37B8A237-FBDD-635D-C7A0-E7852E1489E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頼む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2_kihon_v4_ask">
            <a:hlinkClick r:id="" action="ppaction://media"/>
            <a:extLst>
              <a:ext uri="{FF2B5EF4-FFF2-40B4-BE49-F238E27FC236}">
                <a16:creationId xmlns:a16="http://schemas.microsoft.com/office/drawing/2014/main" id="{E42C4F5D-03D1-AC1B-AEBF-1D1FD9FAC5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4325" y="606425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83B966D-6C5E-4571-523E-DD9D7D09D913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1979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464C8-95BF-A972-7A51-04322357F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FB4527F-E3F6-3FA2-6164-F7D816E4D98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75B492-5312-23A4-AAA2-1194C228078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2D99E9-505D-BD1D-7EDF-1F48D446C15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F1FB6B6-91FC-EBA5-B477-C948666CABB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8599525-59E8-838D-B242-6ADD736B859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864B5D7E-7DD7-AA22-BD2C-F61D2D6D56E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作る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2_kihon_v5_make">
            <a:hlinkClick r:id="" action="ppaction://media"/>
            <a:extLst>
              <a:ext uri="{FF2B5EF4-FFF2-40B4-BE49-F238E27FC236}">
                <a16:creationId xmlns:a16="http://schemas.microsoft.com/office/drawing/2014/main" id="{C70335C5-A80A-7C3F-14C6-5201E1F081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27225" y="644525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A8544D-1B4F-B1BC-F91F-21F847B8EAF5}"/>
              </a:ext>
            </a:extLst>
          </p:cNvPr>
          <p:cNvSpPr/>
          <p:nvPr/>
        </p:nvSpPr>
        <p:spPr>
          <a:xfrm>
            <a:off x="2793534" y="3591485"/>
            <a:ext cx="354854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03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2CF34-E511-3856-DA47-229E79CED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2F1C84-2457-A5F9-2DFC-8CAC4D7887C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A1CAF9C-5F09-4C08-0D1A-3DCA5030492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8A23ED3-D0A3-7C37-872E-F8D87364EE5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E974EF2E-9AED-3793-78BF-332F8EEDA37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5C67C04-E212-22AD-9439-532FA8D33F0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lunch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A1D11E6-2E63-E578-5FBC-F7F0946D6C7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昼食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2_kihon_v6_lunch">
            <a:hlinkClick r:id="" action="ppaction://media"/>
            <a:extLst>
              <a:ext uri="{FF2B5EF4-FFF2-40B4-BE49-F238E27FC236}">
                <a16:creationId xmlns:a16="http://schemas.microsoft.com/office/drawing/2014/main" id="{D567F293-B0F3-35BD-4F53-CF8469C1C2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93825" y="1292225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62EAC5E-2253-BEEF-25FF-84E93344CE82}"/>
              </a:ext>
            </a:extLst>
          </p:cNvPr>
          <p:cNvSpPr/>
          <p:nvPr/>
        </p:nvSpPr>
        <p:spPr>
          <a:xfrm>
            <a:off x="2793534" y="3462629"/>
            <a:ext cx="354854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7597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2D9C9-AD58-103A-3183-E10284628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2DA3AD-C51A-D792-1DAB-6960F579ECD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3A9DFA-AD89-1367-FFA2-A79C0748328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8F3D4C0-B160-4CEF-BADC-FDC673CE775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A5547A8-1052-2468-7F3E-1F758DBE9324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5DFE4AC-4C19-AF18-E8D6-66E6D6BF4D1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club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9E7AC89-39C7-F433-FAB6-4284AAF602F9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クラブ、部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kihon_v8_club">
            <a:hlinkClick r:id="" action="ppaction://media"/>
            <a:extLst>
              <a:ext uri="{FF2B5EF4-FFF2-40B4-BE49-F238E27FC236}">
                <a16:creationId xmlns:a16="http://schemas.microsoft.com/office/drawing/2014/main" id="{1962CD50-0387-13A3-5D8A-8CAA4332A3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93825" y="12160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F95C178-418C-A1AC-4CAA-0F3461CB17C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61B55C4-B307-762F-4308-FD0595759709}"/>
              </a:ext>
            </a:extLst>
          </p:cNvPr>
          <p:cNvSpPr/>
          <p:nvPr/>
        </p:nvSpPr>
        <p:spPr>
          <a:xfrm>
            <a:off x="3187817" y="3236514"/>
            <a:ext cx="27599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163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party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kihon_v1_party">
            <a:hlinkClick r:id="" action="ppaction://media"/>
            <a:extLst>
              <a:ext uri="{FF2B5EF4-FFF2-40B4-BE49-F238E27FC236}">
                <a16:creationId xmlns:a16="http://schemas.microsoft.com/office/drawing/2014/main" id="{D0D4A2DF-9E37-43FA-84DF-09A9570343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3254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パーティー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2_kihon_v1_party">
            <a:hlinkClick r:id="" action="ppaction://media"/>
            <a:extLst>
              <a:ext uri="{FF2B5EF4-FFF2-40B4-BE49-F238E27FC236}">
                <a16:creationId xmlns:a16="http://schemas.microsoft.com/office/drawing/2014/main" id="{8572DCFA-7DD7-40C4-A0E0-B122BB75C8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5705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tell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kihon_v2_told">
            <a:hlinkClick r:id="" action="ppaction://media"/>
            <a:extLst>
              <a:ext uri="{FF2B5EF4-FFF2-40B4-BE49-F238E27FC236}">
                <a16:creationId xmlns:a16="http://schemas.microsoft.com/office/drawing/2014/main" id="{CB56FBC0-E852-4328-B7EE-CB574267A4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95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told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kihon_v2_told">
            <a:hlinkClick r:id="" action="ppaction://media"/>
            <a:extLst>
              <a:ext uri="{FF2B5EF4-FFF2-40B4-BE49-F238E27FC236}">
                <a16:creationId xmlns:a16="http://schemas.microsoft.com/office/drawing/2014/main" id="{281B0DD2-12A5-4AB0-BF19-58BCCBB095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3_L12_kihon_v2_told">
            <a:hlinkClick r:id="" action="ppaction://media"/>
            <a:extLst>
              <a:ext uri="{FF2B5EF4-FFF2-40B4-BE49-F238E27FC236}">
                <a16:creationId xmlns:a16="http://schemas.microsoft.com/office/drawing/2014/main" id="{3DE7CA22-8E74-4F5D-8DD5-CE76272475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2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97F12C-03AE-4BB7-8DDD-C05996D9F05A}"/>
              </a:ext>
            </a:extLst>
          </p:cNvPr>
          <p:cNvGrpSpPr/>
          <p:nvPr/>
        </p:nvGrpSpPr>
        <p:grpSpPr>
          <a:xfrm>
            <a:off x="815009" y="1673840"/>
            <a:ext cx="7513983" cy="3457119"/>
            <a:chOff x="815009" y="2120176"/>
            <a:chExt cx="7513983" cy="345711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20176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電話をする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kihon_v3_call">
            <a:hlinkClick r:id="" action="ppaction://media"/>
            <a:extLst>
              <a:ext uri="{FF2B5EF4-FFF2-40B4-BE49-F238E27FC236}">
                <a16:creationId xmlns:a16="http://schemas.microsoft.com/office/drawing/2014/main" id="{3BEBB8A4-7DFB-4244-984C-76DF25BECD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03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17144</TotalTime>
  <Words>142</Words>
  <Application>Microsoft Office PowerPoint</Application>
  <PresentationFormat>画面に合わせる (4:3)</PresentationFormat>
  <Paragraphs>64</Paragraphs>
  <Slides>34</Slides>
  <Notes>0</Notes>
  <HiddenSlides>0</HiddenSlides>
  <MMClips>34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2111</cp:revision>
  <cp:lastPrinted>2016-06-23T16:36:17Z</cp:lastPrinted>
  <dcterms:created xsi:type="dcterms:W3CDTF">2016-05-30T03:13:09Z</dcterms:created>
  <dcterms:modified xsi:type="dcterms:W3CDTF">2025-12-17T04:05:21Z</dcterms:modified>
</cp:coreProperties>
</file>