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043" r:id="rId4"/>
    <p:sldId id="2044" r:id="rId5"/>
    <p:sldId id="2045" r:id="rId6"/>
    <p:sldId id="2046" r:id="rId7"/>
    <p:sldId id="2047" r:id="rId8"/>
    <p:sldId id="2048" r:id="rId9"/>
    <p:sldId id="2049" r:id="rId10"/>
    <p:sldId id="2050" r:id="rId11"/>
    <p:sldId id="2051" r:id="rId12"/>
    <p:sldId id="2052" r:id="rId13"/>
    <p:sldId id="2053" r:id="rId14"/>
    <p:sldId id="2054" r:id="rId15"/>
    <p:sldId id="2055" r:id="rId16"/>
    <p:sldId id="2056" r:id="rId17"/>
    <p:sldId id="2057" r:id="rId18"/>
    <p:sldId id="2058" r:id="rId19"/>
    <p:sldId id="2059" r:id="rId20"/>
    <p:sldId id="2060" r:id="rId21"/>
    <p:sldId id="2061" r:id="rId22"/>
    <p:sldId id="2062" r:id="rId23"/>
    <p:sldId id="2063" r:id="rId24"/>
    <p:sldId id="2064" r:id="rId25"/>
    <p:sldId id="2065" r:id="rId26"/>
    <p:sldId id="2066" r:id="rId27"/>
    <p:sldId id="2067" r:id="rId28"/>
    <p:sldId id="2068" r:id="rId29"/>
    <p:sldId id="2069" r:id="rId30"/>
    <p:sldId id="2070" r:id="rId31"/>
    <p:sldId id="2071" r:id="rId32"/>
    <p:sldId id="2072" r:id="rId33"/>
    <p:sldId id="3646" r:id="rId34"/>
    <p:sldId id="4224" r:id="rId35"/>
    <p:sldId id="4225" r:id="rId36"/>
    <p:sldId id="4226" r:id="rId37"/>
    <p:sldId id="4227" r:id="rId38"/>
    <p:sldId id="4228" r:id="rId39"/>
    <p:sldId id="4229" r:id="rId40"/>
    <p:sldId id="4230" r:id="rId41"/>
    <p:sldId id="4231" r:id="rId42"/>
    <p:sldId id="4232" r:id="rId43"/>
    <p:sldId id="4233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dinner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2_reading_v3_dinnner">
            <a:hlinkClick r:id="" action="ppaction://media"/>
            <a:extLst>
              <a:ext uri="{FF2B5EF4-FFF2-40B4-BE49-F238E27FC236}">
                <a16:creationId xmlns:a16="http://schemas.microsoft.com/office/drawing/2014/main" id="{A2A61B7C-1C9A-4203-9D8B-78244F523C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1844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3635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夕食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2_reading_v3_dinnner">
            <a:hlinkClick r:id="" action="ppaction://media"/>
            <a:extLst>
              <a:ext uri="{FF2B5EF4-FFF2-40B4-BE49-F238E27FC236}">
                <a16:creationId xmlns:a16="http://schemas.microsoft.com/office/drawing/2014/main" id="{F36EB6D5-5E0B-49A6-B539-190BBA49C7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1844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6208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570451" y="4007635"/>
              <a:ext cx="800309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誕生日</a:t>
              </a:r>
            </a:p>
          </p:txBody>
        </p:sp>
      </p:grpSp>
      <p:pic>
        <p:nvPicPr>
          <p:cNvPr id="4" name="G3_L12_reading_v4_birthday">
            <a:hlinkClick r:id="" action="ppaction://media"/>
            <a:extLst>
              <a:ext uri="{FF2B5EF4-FFF2-40B4-BE49-F238E27FC236}">
                <a16:creationId xmlns:a16="http://schemas.microsoft.com/office/drawing/2014/main" id="{73BAA7FC-6B3B-4DF1-8135-E24BE0C0AE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1025" y="1768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8692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C64B0B-9DF6-4111-9303-63A95CCED9E4}"/>
              </a:ext>
            </a:extLst>
          </p:cNvPr>
          <p:cNvSpPr txBox="1"/>
          <p:nvPr/>
        </p:nvSpPr>
        <p:spPr>
          <a:xfrm>
            <a:off x="723900" y="2497976"/>
            <a:ext cx="7696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birthday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2_reading_v4_birthday">
            <a:hlinkClick r:id="" action="ppaction://media"/>
            <a:extLst>
              <a:ext uri="{FF2B5EF4-FFF2-40B4-BE49-F238E27FC236}">
                <a16:creationId xmlns:a16="http://schemas.microsoft.com/office/drawing/2014/main" id="{43568D4E-3C42-4AC7-98EA-7D25C6811A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1025" y="1768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4729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誕生日</a:t>
            </a:r>
          </a:p>
        </p:txBody>
      </p:sp>
      <p:pic>
        <p:nvPicPr>
          <p:cNvPr id="7" name="G3_L12_reading_v4_birthday">
            <a:hlinkClick r:id="" action="ppaction://media"/>
            <a:extLst>
              <a:ext uri="{FF2B5EF4-FFF2-40B4-BE49-F238E27FC236}">
                <a16:creationId xmlns:a16="http://schemas.microsoft.com/office/drawing/2014/main" id="{777EC1A0-DECD-437B-8216-842D66D1DD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1025" y="1768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9415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211191B-87D2-454F-8D0E-4F9A21F2FCED}"/>
              </a:ext>
            </a:extLst>
          </p:cNvPr>
          <p:cNvGrpSpPr/>
          <p:nvPr/>
        </p:nvGrpSpPr>
        <p:grpSpPr>
          <a:xfrm>
            <a:off x="0" y="2045927"/>
            <a:ext cx="9144000" cy="2766146"/>
            <a:chOff x="0" y="2246876"/>
            <a:chExt cx="9144000" cy="276614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[b---] [s---]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251792" y="2246876"/>
              <a:ext cx="86404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ビーフシチュー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2_reading_v5_beef stew">
            <a:hlinkClick r:id="" action="ppaction://media"/>
            <a:extLst>
              <a:ext uri="{FF2B5EF4-FFF2-40B4-BE49-F238E27FC236}">
                <a16:creationId xmlns:a16="http://schemas.microsoft.com/office/drawing/2014/main" id="{E71FDFE9-AA42-4C1E-8A16-EBC789EDBA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835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065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beef stew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2_reading_v5_beef stew">
            <a:hlinkClick r:id="" action="ppaction://media"/>
            <a:extLst>
              <a:ext uri="{FF2B5EF4-FFF2-40B4-BE49-F238E27FC236}">
                <a16:creationId xmlns:a16="http://schemas.microsoft.com/office/drawing/2014/main" id="{F57F1221-4FE5-4AB8-BF22-B7F4591069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835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4166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26424E0-1D51-4A36-82E5-46B70C6ED119}"/>
              </a:ext>
            </a:extLst>
          </p:cNvPr>
          <p:cNvSpPr txBox="1"/>
          <p:nvPr/>
        </p:nvSpPr>
        <p:spPr>
          <a:xfrm>
            <a:off x="251792" y="2767281"/>
            <a:ext cx="86404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ビーフシチュー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2_reading_v5_beef stew">
            <a:hlinkClick r:id="" action="ppaction://media"/>
            <a:extLst>
              <a:ext uri="{FF2B5EF4-FFF2-40B4-BE49-F238E27FC236}">
                <a16:creationId xmlns:a16="http://schemas.microsoft.com/office/drawing/2014/main" id="{44B5CFFB-65AD-413E-95AC-259FD0681C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835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2386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8724A329-08A5-4F04-AF30-6210759E42A6}"/>
              </a:ext>
            </a:extLst>
          </p:cNvPr>
          <p:cNvGrpSpPr/>
          <p:nvPr/>
        </p:nvGrpSpPr>
        <p:grpSpPr>
          <a:xfrm>
            <a:off x="152400" y="1816591"/>
            <a:ext cx="8839200" cy="3224818"/>
            <a:chOff x="391767" y="2352477"/>
            <a:chExt cx="8839200" cy="322481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B6B0290-C9AC-4908-8E29-947A0425E84F}"/>
                </a:ext>
              </a:extLst>
            </p:cNvPr>
            <p:cNvSpPr txBox="1"/>
            <p:nvPr/>
          </p:nvSpPr>
          <p:spPr>
            <a:xfrm>
              <a:off x="391767" y="2352477"/>
              <a:ext cx="8839200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すべきである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DA8BDD0-4D80-45BD-BB51-3A9A2C0BF0C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2_reading_v6_should">
            <a:hlinkClick r:id="" action="ppaction://media"/>
            <a:extLst>
              <a:ext uri="{FF2B5EF4-FFF2-40B4-BE49-F238E27FC236}">
                <a16:creationId xmlns:a16="http://schemas.microsoft.com/office/drawing/2014/main" id="{126C4C67-AD17-4676-A2F7-B53169DDD2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730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0259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should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2_reading_v6_should">
            <a:hlinkClick r:id="" action="ppaction://media"/>
            <a:extLst>
              <a:ext uri="{FF2B5EF4-FFF2-40B4-BE49-F238E27FC236}">
                <a16:creationId xmlns:a16="http://schemas.microsoft.com/office/drawing/2014/main" id="{FB3BB0C3-1BFC-4FEF-97DE-76C0290034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730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9115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F588741-F019-4335-9EDD-4E272BA8AFC3}"/>
              </a:ext>
            </a:extLst>
          </p:cNvPr>
          <p:cNvSpPr txBox="1"/>
          <p:nvPr/>
        </p:nvSpPr>
        <p:spPr>
          <a:xfrm>
            <a:off x="152400" y="2782669"/>
            <a:ext cx="88392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すべきである</a:t>
            </a:r>
          </a:p>
        </p:txBody>
      </p:sp>
      <p:pic>
        <p:nvPicPr>
          <p:cNvPr id="6" name="G3_L12_reading_v6_should">
            <a:hlinkClick r:id="" action="ppaction://media"/>
            <a:extLst>
              <a:ext uri="{FF2B5EF4-FFF2-40B4-BE49-F238E27FC236}">
                <a16:creationId xmlns:a16="http://schemas.microsoft.com/office/drawing/2014/main" id="{9A0B4098-3C77-4D1B-AD92-B551126BD8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730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9978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3_L12_reading_v7_dish">
            <a:hlinkClick r:id="" action="ppaction://media"/>
            <a:extLst>
              <a:ext uri="{FF2B5EF4-FFF2-40B4-BE49-F238E27FC236}">
                <a16:creationId xmlns:a16="http://schemas.microsoft.com/office/drawing/2014/main" id="{6C1AD6EC-C3C6-4731-A2EE-908715EB20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214947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62D413C-A58F-8712-FC80-04092E3D97F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FAC71DA-140B-2EB9-B2F1-47EECF3E372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8CF06FC-9A89-E38B-2B03-61E58B4D346B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料理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37221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73B36EF-1472-4D7A-8C37-06D5866BBF60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dish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2_reading_v7_dish">
            <a:hlinkClick r:id="" action="ppaction://media"/>
            <a:extLst>
              <a:ext uri="{FF2B5EF4-FFF2-40B4-BE49-F238E27FC236}">
                <a16:creationId xmlns:a16="http://schemas.microsoft.com/office/drawing/2014/main" id="{E4E82610-A16C-4A36-86A9-F49D64DBB0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2149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9099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3_L12_reading_v7_dish">
            <a:hlinkClick r:id="" action="ppaction://media"/>
            <a:extLst>
              <a:ext uri="{FF2B5EF4-FFF2-40B4-BE49-F238E27FC236}">
                <a16:creationId xmlns:a16="http://schemas.microsoft.com/office/drawing/2014/main" id="{7598CF0B-9057-40CD-BD46-7D20BF770D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21494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E6D90E4-AA8C-F675-3410-81FBFAB59ED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料理</a:t>
            </a:r>
          </a:p>
        </p:txBody>
      </p:sp>
    </p:spTree>
    <p:extLst>
      <p:ext uri="{BB962C8B-B14F-4D97-AF65-F5344CB8AC3E}">
        <p14:creationId xmlns:p14="http://schemas.microsoft.com/office/powerpoint/2010/main" val="40320088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1EBCC22-AA1B-427C-948A-8C1BEC209F9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649E37DD-286E-4A78-AFEC-2E149F9089E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EC760C81-3179-440A-88F3-7766E71DB0D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方法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2_reading_v8_way">
            <a:hlinkClick r:id="" action="ppaction://media"/>
            <a:extLst>
              <a:ext uri="{FF2B5EF4-FFF2-40B4-BE49-F238E27FC236}">
                <a16:creationId xmlns:a16="http://schemas.microsoft.com/office/drawing/2014/main" id="{C296C9D0-34BE-4B1A-80EA-81E34B0DCB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216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4222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2_reading_v8_way">
            <a:hlinkClick r:id="" action="ppaction://media"/>
            <a:extLst>
              <a:ext uri="{FF2B5EF4-FFF2-40B4-BE49-F238E27FC236}">
                <a16:creationId xmlns:a16="http://schemas.microsoft.com/office/drawing/2014/main" id="{AF47B5E0-2A74-40E5-B9B0-F6C7B1B534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216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5849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495BEF1-0D65-458B-B3F6-0DAE3FA8DEF8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方法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2_reading_v8_way">
            <a:hlinkClick r:id="" action="ppaction://media"/>
            <a:extLst>
              <a:ext uri="{FF2B5EF4-FFF2-40B4-BE49-F238E27FC236}">
                <a16:creationId xmlns:a16="http://schemas.microsoft.com/office/drawing/2014/main" id="{348BDD02-B5D9-4D7E-9320-E455CEE7B0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216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4740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3_L12_reading_v9_thank">
            <a:hlinkClick r:id="" action="ppaction://media"/>
            <a:extLst>
              <a:ext uri="{FF2B5EF4-FFF2-40B4-BE49-F238E27FC236}">
                <a16:creationId xmlns:a16="http://schemas.microsoft.com/office/drawing/2014/main" id="{09178C3E-AC88-4B90-B488-EB15EDCC15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2825" y="8731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93847C2-9389-4C16-A38D-600DA2A99650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784F96EB-3CAC-AF53-F4CE-F22A9717ADA9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1E6AC7D-B67C-4938-3186-C60B0E4EEC34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感謝する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44968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2CC7C77-F47E-4BB6-A968-C64D07FD5B34}"/>
              </a:ext>
            </a:extLst>
          </p:cNvPr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thank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2_reading_v9_thank">
            <a:hlinkClick r:id="" action="ppaction://media"/>
            <a:extLst>
              <a:ext uri="{FF2B5EF4-FFF2-40B4-BE49-F238E27FC236}">
                <a16:creationId xmlns:a16="http://schemas.microsoft.com/office/drawing/2014/main" id="{C63D8AD5-6B78-4759-B50D-C6014AC42D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2825" y="873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805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3_L12_reading_v9_thank">
            <a:hlinkClick r:id="" action="ppaction://media"/>
            <a:extLst>
              <a:ext uri="{FF2B5EF4-FFF2-40B4-BE49-F238E27FC236}">
                <a16:creationId xmlns:a16="http://schemas.microsoft.com/office/drawing/2014/main" id="{C977ECD1-CBE4-4BA4-AC1B-6D3D438C19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2825" y="8731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075A196-AC49-41CC-2CD6-ED987D3062AF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感謝する 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9880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D8425C-0740-4CD2-9263-4D822FCA5AE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06011" y="4007635"/>
              <a:ext cx="733197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週末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2_reading_v1_weekend">
            <a:hlinkClick r:id="" action="ppaction://media"/>
            <a:extLst>
              <a:ext uri="{FF2B5EF4-FFF2-40B4-BE49-F238E27FC236}">
                <a16:creationId xmlns:a16="http://schemas.microsoft.com/office/drawing/2014/main" id="{B64DF99F-299F-40B2-9988-11171F921C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-11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7837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549A8AD-68B1-4129-BEE6-B9A74583C842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だれか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2_reading_v10_someone">
            <a:hlinkClick r:id="" action="ppaction://media"/>
            <a:extLst>
              <a:ext uri="{FF2B5EF4-FFF2-40B4-BE49-F238E27FC236}">
                <a16:creationId xmlns:a16="http://schemas.microsoft.com/office/drawing/2014/main" id="{F7046B1D-DF7E-4238-B34C-0D22814143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8125" y="70167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01319E14-92F2-B962-42BE-4D91838E220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1722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459504"/>
            <a:ext cx="769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someone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2_reading_v10_someone">
            <a:hlinkClick r:id="" action="ppaction://media"/>
            <a:extLst>
              <a:ext uri="{FF2B5EF4-FFF2-40B4-BE49-F238E27FC236}">
                <a16:creationId xmlns:a16="http://schemas.microsoft.com/office/drawing/2014/main" id="{1CDC5981-D66B-45AF-B44F-DC43633AC8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8125" y="7016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369B7DB7-1C96-075B-25F8-505CB8C45A1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51048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だれか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2_reading_v10_someone">
            <a:hlinkClick r:id="" action="ppaction://media"/>
            <a:extLst>
              <a:ext uri="{FF2B5EF4-FFF2-40B4-BE49-F238E27FC236}">
                <a16:creationId xmlns:a16="http://schemas.microsoft.com/office/drawing/2014/main" id="{C14A8961-516F-4D37-91BA-C2CB9CF929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508125" y="701675"/>
            <a:ext cx="609600" cy="6096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994007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C8026-A0F5-DF4C-4C94-590C13803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5CEF84A-C955-4324-B3F3-3DCBF3721BA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50B8823-E3D8-1B3C-1D35-55E54FD79D9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F23B4EC-B2E4-A12C-700C-E7A984D7EE4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7E7CE4E-1C3A-18A4-2F40-D6BA5C4F3381}"/>
              </a:ext>
            </a:extLst>
          </p:cNvPr>
          <p:cNvGrpSpPr/>
          <p:nvPr/>
        </p:nvGrpSpPr>
        <p:grpSpPr>
          <a:xfrm>
            <a:off x="342900" y="1536175"/>
            <a:ext cx="8458200" cy="3785651"/>
            <a:chOff x="342900" y="1791644"/>
            <a:chExt cx="84582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F5A3479-DA91-DC02-AD64-C968BC4EE227}"/>
                </a:ext>
              </a:extLst>
            </p:cNvPr>
            <p:cNvSpPr txBox="1"/>
            <p:nvPr/>
          </p:nvSpPr>
          <p:spPr>
            <a:xfrm>
              <a:off x="342900" y="4007635"/>
              <a:ext cx="8458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weekend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24B1E3B-2C8A-D56C-DC1C-9431F54122B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週末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2_reading_v1_weekend">
            <a:hlinkClick r:id="" action="ppaction://media"/>
            <a:extLst>
              <a:ext uri="{FF2B5EF4-FFF2-40B4-BE49-F238E27FC236}">
                <a16:creationId xmlns:a16="http://schemas.microsoft.com/office/drawing/2014/main" id="{159EF691-0D25-00D0-9F88-FE7C98B3D8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0025" y="-117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4CE22CA-CF48-F782-F6B9-410F7ECA0442}"/>
              </a:ext>
            </a:extLst>
          </p:cNvPr>
          <p:cNvSpPr/>
          <p:nvPr/>
        </p:nvSpPr>
        <p:spPr>
          <a:xfrm>
            <a:off x="1600201" y="3631442"/>
            <a:ext cx="59509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30715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277F1-7EEE-AA37-1E1E-CA1C644E0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29057FB-6E2B-7367-973D-AFDEA559A43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068A582-EDB4-7B35-DFE3-FAB03BAABCE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117FCB5-1EEF-DE52-39B4-043C40F15B1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5A2ECA5-93AF-BE0A-C0EA-2586543603BB}"/>
              </a:ext>
            </a:extLst>
          </p:cNvPr>
          <p:cNvGrpSpPr/>
          <p:nvPr/>
        </p:nvGrpSpPr>
        <p:grpSpPr>
          <a:xfrm>
            <a:off x="-190500" y="1536175"/>
            <a:ext cx="9525000" cy="3539430"/>
            <a:chOff x="-190500" y="1791644"/>
            <a:chExt cx="9525000" cy="3539430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1BA3FE7-4B27-310E-DA5C-577631AC606E}"/>
                </a:ext>
              </a:extLst>
            </p:cNvPr>
            <p:cNvSpPr txBox="1"/>
            <p:nvPr/>
          </p:nvSpPr>
          <p:spPr>
            <a:xfrm>
              <a:off x="-190500" y="4007635"/>
              <a:ext cx="9525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grandmother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AC85F16-4C3C-0FD7-50CF-6A01EC4840F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祖母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2_reading_v2_grandmother">
            <a:hlinkClick r:id="" action="ppaction://media"/>
            <a:extLst>
              <a:ext uri="{FF2B5EF4-FFF2-40B4-BE49-F238E27FC236}">
                <a16:creationId xmlns:a16="http://schemas.microsoft.com/office/drawing/2014/main" id="{7812917A-62E6-F98F-2357-8DDFB4EB2C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50975" y="10064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AD93F6B-650B-758F-3E31-50007C56B75F}"/>
              </a:ext>
            </a:extLst>
          </p:cNvPr>
          <p:cNvSpPr/>
          <p:nvPr/>
        </p:nvSpPr>
        <p:spPr>
          <a:xfrm>
            <a:off x="1028700" y="3631442"/>
            <a:ext cx="70939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40594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22C2E-081F-132B-5331-73C75C7AA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F7BD59D-BE25-28CB-5B17-857E98B8D38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8261CF3-0D9C-29A5-3029-F2D4EC5DB4E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497E2BB-31BD-160D-B0AA-CA63B7754CD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198F21-C922-5C53-864B-5B98F2C6761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20D745A-067C-F7A4-DC43-0620C07E6A13}"/>
                </a:ext>
              </a:extLst>
            </p:cNvPr>
            <p:cNvSpPr txBox="1"/>
            <p:nvPr/>
          </p:nvSpPr>
          <p:spPr>
            <a:xfrm>
              <a:off x="927100" y="4007635"/>
              <a:ext cx="7289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dinner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072BB85-2EC2-8E16-45EF-DF77A78EBCD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夕食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2_reading_v3_dinnner">
            <a:hlinkClick r:id="" action="ppaction://media"/>
            <a:extLst>
              <a:ext uri="{FF2B5EF4-FFF2-40B4-BE49-F238E27FC236}">
                <a16:creationId xmlns:a16="http://schemas.microsoft.com/office/drawing/2014/main" id="{06B95564-A57E-5418-ED21-BBE9C4B1D6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0025" y="18446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14A7505-9681-2709-66DE-A758E02F626A}"/>
              </a:ext>
            </a:extLst>
          </p:cNvPr>
          <p:cNvSpPr/>
          <p:nvPr/>
        </p:nvSpPr>
        <p:spPr>
          <a:xfrm>
            <a:off x="2349500" y="3631442"/>
            <a:ext cx="44523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2108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15E44-F211-0BCC-06C4-F2A5FBDEA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1434E4E-1521-1AC0-1A0D-B9D53CC364F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7043070-895B-2756-B42D-D18386439D7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5EE3520-AE46-AEE1-F0B8-960838E4E92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6AF49B2-EA11-E9F0-F170-24F0771B8E84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75F475B-0D3E-95BA-7E0B-609908B341F8}"/>
                </a:ext>
              </a:extLst>
            </p:cNvPr>
            <p:cNvSpPr txBox="1"/>
            <p:nvPr/>
          </p:nvSpPr>
          <p:spPr>
            <a:xfrm>
              <a:off x="330200" y="4007635"/>
              <a:ext cx="8483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birthday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311A16C-E841-6C29-7F11-C10808E78582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誕生日</a:t>
              </a:r>
            </a:p>
          </p:txBody>
        </p:sp>
      </p:grpSp>
      <p:pic>
        <p:nvPicPr>
          <p:cNvPr id="4" name="G3_L12_reading_v4_birthday">
            <a:hlinkClick r:id="" action="ppaction://media"/>
            <a:extLst>
              <a:ext uri="{FF2B5EF4-FFF2-40B4-BE49-F238E27FC236}">
                <a16:creationId xmlns:a16="http://schemas.microsoft.com/office/drawing/2014/main" id="{8F8A5F86-E93C-B5A3-F042-3E7669C622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51025" y="1768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EC7C26E-0D40-9F46-315D-B899C0064110}"/>
              </a:ext>
            </a:extLst>
          </p:cNvPr>
          <p:cNvSpPr/>
          <p:nvPr/>
        </p:nvSpPr>
        <p:spPr>
          <a:xfrm>
            <a:off x="1600201" y="3508200"/>
            <a:ext cx="59509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9176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0D29C-E2A4-6F54-A8DC-1A66A3778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D082AAA-57AB-47E7-438D-DCD91D67C85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86A77D5-66B6-E03C-C6A6-CB45D8E80F1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74AEE9D-7F63-FF6A-9FF9-B540108C93B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915452A-6A2C-0059-1FB3-226D414E9C56}"/>
              </a:ext>
            </a:extLst>
          </p:cNvPr>
          <p:cNvGrpSpPr/>
          <p:nvPr/>
        </p:nvGrpSpPr>
        <p:grpSpPr>
          <a:xfrm>
            <a:off x="0" y="2045927"/>
            <a:ext cx="9144000" cy="2766146"/>
            <a:chOff x="0" y="2246876"/>
            <a:chExt cx="9144000" cy="276614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042DCEC-34FA-45A9-4FDD-540F69F7C54E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[beef] [stew]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8D7B932-E58F-5F97-52F8-2D00734CEB9A}"/>
                </a:ext>
              </a:extLst>
            </p:cNvPr>
            <p:cNvSpPr txBox="1"/>
            <p:nvPr/>
          </p:nvSpPr>
          <p:spPr>
            <a:xfrm>
              <a:off x="251792" y="2246876"/>
              <a:ext cx="86404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ビーフシチュー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2_reading_v5_beef stew">
            <a:hlinkClick r:id="" action="ppaction://media"/>
            <a:extLst>
              <a:ext uri="{FF2B5EF4-FFF2-40B4-BE49-F238E27FC236}">
                <a16:creationId xmlns:a16="http://schemas.microsoft.com/office/drawing/2014/main" id="{57DA9C00-D62C-CF71-D53E-5373657A7D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46225" y="8350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4E94072-0A86-A738-685F-4D9DCF8F9F38}"/>
              </a:ext>
            </a:extLst>
          </p:cNvPr>
          <p:cNvSpPr/>
          <p:nvPr/>
        </p:nvSpPr>
        <p:spPr>
          <a:xfrm>
            <a:off x="1371601" y="3369366"/>
            <a:ext cx="25780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E7E4783-53ED-2ECA-50E9-12DC6C44B56A}"/>
              </a:ext>
            </a:extLst>
          </p:cNvPr>
          <p:cNvSpPr/>
          <p:nvPr/>
        </p:nvSpPr>
        <p:spPr>
          <a:xfrm>
            <a:off x="5133009" y="3369366"/>
            <a:ext cx="25780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5716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EAD67-97FC-58AC-2D8A-1E16A8982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39CB270-CCB9-F23B-CD88-D77BF759463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D503FEF-0E72-6090-5612-A248F6D48ED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5963347-7703-42C8-44EA-C0EBE1A5210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1E7B06-1CC9-72EF-8444-573400226244}"/>
              </a:ext>
            </a:extLst>
          </p:cNvPr>
          <p:cNvGrpSpPr/>
          <p:nvPr/>
        </p:nvGrpSpPr>
        <p:grpSpPr>
          <a:xfrm>
            <a:off x="152400" y="1816591"/>
            <a:ext cx="8839200" cy="3224818"/>
            <a:chOff x="391767" y="2352477"/>
            <a:chExt cx="8839200" cy="322481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F9B47ED-9E0A-84E6-3075-F3EC05C883A7}"/>
                </a:ext>
              </a:extLst>
            </p:cNvPr>
            <p:cNvSpPr txBox="1"/>
            <p:nvPr/>
          </p:nvSpPr>
          <p:spPr>
            <a:xfrm>
              <a:off x="391767" y="2352477"/>
              <a:ext cx="8839200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すべきである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9FE969B7-1B1A-88D9-5E5B-D18AD8FE28E9}"/>
                </a:ext>
              </a:extLst>
            </p:cNvPr>
            <p:cNvSpPr txBox="1"/>
            <p:nvPr/>
          </p:nvSpPr>
          <p:spPr>
            <a:xfrm>
              <a:off x="633067" y="4007635"/>
              <a:ext cx="78778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should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2_reading_v6_should">
            <a:hlinkClick r:id="" action="ppaction://media"/>
            <a:extLst>
              <a:ext uri="{FF2B5EF4-FFF2-40B4-BE49-F238E27FC236}">
                <a16:creationId xmlns:a16="http://schemas.microsoft.com/office/drawing/2014/main" id="{F132B584-F6CD-D2AE-7B89-82F514D7C4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27125" y="17303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68B1B61-01B3-17C9-C9BC-96A69124FEC7}"/>
              </a:ext>
            </a:extLst>
          </p:cNvPr>
          <p:cNvSpPr/>
          <p:nvPr/>
        </p:nvSpPr>
        <p:spPr>
          <a:xfrm>
            <a:off x="2032000" y="3268945"/>
            <a:ext cx="4622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42679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497976"/>
            <a:ext cx="7696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weekend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2_reading_v1_weekend">
            <a:hlinkClick r:id="" action="ppaction://media"/>
            <a:extLst>
              <a:ext uri="{FF2B5EF4-FFF2-40B4-BE49-F238E27FC236}">
                <a16:creationId xmlns:a16="http://schemas.microsoft.com/office/drawing/2014/main" id="{E0FE364D-C674-47FE-9876-C36F6C07E7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-11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2700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38810-5950-1D89-BB72-F31575359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F237022-E4CB-223E-E0D7-DDFC238C618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0B1AB4-F8C8-175D-D2C9-823B0DB7E81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9EC95FE-742B-B9C6-A1CB-120A64236D0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pic>
        <p:nvPicPr>
          <p:cNvPr id="4" name="G3_L12_reading_v7_dish">
            <a:hlinkClick r:id="" action="ppaction://media"/>
            <a:extLst>
              <a:ext uri="{FF2B5EF4-FFF2-40B4-BE49-F238E27FC236}">
                <a16:creationId xmlns:a16="http://schemas.microsoft.com/office/drawing/2014/main" id="{65B3DA6D-42BD-A893-016F-50DAE673EB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93775" y="214947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92125B1-17EC-9E8D-63D1-6DA639067A9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61F7B74-1DE2-FA49-27E9-0ECDB81678B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dish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69B89AB-8231-F998-98E0-8A556D58A5F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料理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8FBCA84-E7BB-038C-9585-EE2F8D4283BF}"/>
              </a:ext>
            </a:extLst>
          </p:cNvPr>
          <p:cNvSpPr/>
          <p:nvPr/>
        </p:nvSpPr>
        <p:spPr>
          <a:xfrm>
            <a:off x="2946400" y="3631442"/>
            <a:ext cx="32585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78439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59583-D76E-4AAE-49C1-51BC04291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7F67A80-082D-F478-8C28-930BFB86A86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6821FA0-472A-ED35-D6D0-40AD14B9B68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F852E3B-C5F8-ECDC-04E0-7A9A9879702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C60B00BE-F60B-A1BE-DD5B-50BFEEC3DC7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F4F880D4-D31F-352A-ED04-9B9A3667E3F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3CD2C503-D363-14B8-D666-06E59220D6C6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方法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2_reading_v8_way">
            <a:hlinkClick r:id="" action="ppaction://media"/>
            <a:extLst>
              <a:ext uri="{FF2B5EF4-FFF2-40B4-BE49-F238E27FC236}">
                <a16:creationId xmlns:a16="http://schemas.microsoft.com/office/drawing/2014/main" id="{E64104B3-3126-AC1F-489F-0BBD08411C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27125" y="121602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CC02874-BDB6-7953-676A-F8159C886685}"/>
              </a:ext>
            </a:extLst>
          </p:cNvPr>
          <p:cNvSpPr/>
          <p:nvPr/>
        </p:nvSpPr>
        <p:spPr>
          <a:xfrm>
            <a:off x="3200400" y="3631442"/>
            <a:ext cx="27505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8283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AB5CE-DA30-7998-D5AD-587AA7756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29F172E-C4AC-ECDD-0DEC-81FF8371B1A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3EDD1E8-C282-22D7-2B4C-28A725AAFBC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5DB6128-4618-0F97-A535-A17255BAFAA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pic>
        <p:nvPicPr>
          <p:cNvPr id="3" name="G3_L12_reading_v9_thank">
            <a:hlinkClick r:id="" action="ppaction://media"/>
            <a:extLst>
              <a:ext uri="{FF2B5EF4-FFF2-40B4-BE49-F238E27FC236}">
                <a16:creationId xmlns:a16="http://schemas.microsoft.com/office/drawing/2014/main" id="{10DDC3D4-3CE0-AA1B-895D-4249605EA2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12825" y="8731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0B9F1C4-833D-6F72-79F7-5EC574812008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DE285D4B-0CAA-9726-2821-532CC81ED525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thank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265743D-8662-C59F-9026-86E374A312E7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感謝する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C08F4E6-A4F4-7C6F-3AB0-EFFA26EDD814}"/>
              </a:ext>
            </a:extLst>
          </p:cNvPr>
          <p:cNvSpPr/>
          <p:nvPr/>
        </p:nvSpPr>
        <p:spPr>
          <a:xfrm>
            <a:off x="2819400" y="3998520"/>
            <a:ext cx="35125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1919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02C651-EBB1-F926-C065-F6D8ABB14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FD08CA0-9F0C-DCDD-0070-65FFAE7B5A2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F4B2B1D-AC8C-1859-6515-D1EC119CE2E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DFAEBBA-7CAB-5BD4-4B64-B370884D8C1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74F3143-5542-2259-E21C-8CF5F038327F}"/>
              </a:ext>
            </a:extLst>
          </p:cNvPr>
          <p:cNvGrpSpPr/>
          <p:nvPr/>
        </p:nvGrpSpPr>
        <p:grpSpPr>
          <a:xfrm>
            <a:off x="317500" y="1636202"/>
            <a:ext cx="8509000" cy="3585596"/>
            <a:chOff x="317500" y="1991699"/>
            <a:chExt cx="8509000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B2A91F8-A912-31C5-3786-AB4D83588BED}"/>
                </a:ext>
              </a:extLst>
            </p:cNvPr>
            <p:cNvSpPr txBox="1"/>
            <p:nvPr/>
          </p:nvSpPr>
          <p:spPr>
            <a:xfrm>
              <a:off x="317500" y="4007635"/>
              <a:ext cx="8509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someone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9E3850D-211A-7196-780F-C8611413C5BF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だれか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2_reading_v10_someone">
            <a:hlinkClick r:id="" action="ppaction://media"/>
            <a:extLst>
              <a:ext uri="{FF2B5EF4-FFF2-40B4-BE49-F238E27FC236}">
                <a16:creationId xmlns:a16="http://schemas.microsoft.com/office/drawing/2014/main" id="{264FDDD0-14D6-2F89-3F94-DA143A8CDC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8125" y="70167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0FA1522-E8CE-C78F-28CE-302BBA144E6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22E0C7B-B9AB-68E1-3328-0498E4CE0F55}"/>
              </a:ext>
            </a:extLst>
          </p:cNvPr>
          <p:cNvSpPr/>
          <p:nvPr/>
        </p:nvSpPr>
        <p:spPr>
          <a:xfrm>
            <a:off x="1600201" y="3429000"/>
            <a:ext cx="59509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938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週末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2_reading_v1_weekend">
            <a:hlinkClick r:id="" action="ppaction://media"/>
            <a:extLst>
              <a:ext uri="{FF2B5EF4-FFF2-40B4-BE49-F238E27FC236}">
                <a16:creationId xmlns:a16="http://schemas.microsoft.com/office/drawing/2014/main" id="{B490F98C-8E38-43DF-98EF-53CD47C3A6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-11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7761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764DC71-C1D7-4382-81C7-6D37F67E0B5D}"/>
              </a:ext>
            </a:extLst>
          </p:cNvPr>
          <p:cNvGrpSpPr/>
          <p:nvPr/>
        </p:nvGrpSpPr>
        <p:grpSpPr>
          <a:xfrm>
            <a:off x="528506" y="1536175"/>
            <a:ext cx="8086988" cy="3539430"/>
            <a:chOff x="528506" y="1791644"/>
            <a:chExt cx="8086988" cy="3539430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77F9517-E816-4992-83AA-73E47CEF53C4}"/>
                </a:ext>
              </a:extLst>
            </p:cNvPr>
            <p:cNvSpPr txBox="1"/>
            <p:nvPr/>
          </p:nvSpPr>
          <p:spPr>
            <a:xfrm>
              <a:off x="528506" y="4007635"/>
              <a:ext cx="808698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g----------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3DCD185B-2028-4362-8EDE-CABB8717C72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祖母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2_reading_v2_grandmother">
            <a:hlinkClick r:id="" action="ppaction://media"/>
            <a:extLst>
              <a:ext uri="{FF2B5EF4-FFF2-40B4-BE49-F238E27FC236}">
                <a16:creationId xmlns:a16="http://schemas.microsoft.com/office/drawing/2014/main" id="{ADD1FE70-CF7F-4809-984F-E28BC05C83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5961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9879E2-5A6A-4102-9E2B-CCEA682368E5}"/>
              </a:ext>
            </a:extLst>
          </p:cNvPr>
          <p:cNvSpPr txBox="1"/>
          <p:nvPr/>
        </p:nvSpPr>
        <p:spPr>
          <a:xfrm>
            <a:off x="318052" y="2751892"/>
            <a:ext cx="850789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grandmother</a:t>
            </a:r>
            <a:endParaRPr kumimoji="1" lang="ja-JP" altLang="en-US" sz="8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2_reading_v2_grandmother">
            <a:hlinkClick r:id="" action="ppaction://media"/>
            <a:extLst>
              <a:ext uri="{FF2B5EF4-FFF2-40B4-BE49-F238E27FC236}">
                <a16:creationId xmlns:a16="http://schemas.microsoft.com/office/drawing/2014/main" id="{058087E5-7A6E-4DB7-B48B-20CE599378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9707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146F7ED-14A5-44F0-8A44-1A9CB91D14D5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祖母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2_reading_v2_grandmother">
            <a:hlinkClick r:id="" action="ppaction://media"/>
            <a:extLst>
              <a:ext uri="{FF2B5EF4-FFF2-40B4-BE49-F238E27FC236}">
                <a16:creationId xmlns:a16="http://schemas.microsoft.com/office/drawing/2014/main" id="{E608AC0C-370C-4073-BDBD-F1A7C9085A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6291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D8425C-0740-4CD2-9263-4D822FCA5AE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夕食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2_reading_v3_dinnner">
            <a:hlinkClick r:id="" action="ppaction://media"/>
            <a:extLst>
              <a:ext uri="{FF2B5EF4-FFF2-40B4-BE49-F238E27FC236}">
                <a16:creationId xmlns:a16="http://schemas.microsoft.com/office/drawing/2014/main" id="{6DE414A0-478C-42DA-B201-123A87273A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1844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1639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17085</TotalTime>
  <Words>190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2111</cp:revision>
  <cp:lastPrinted>2016-06-23T16:36:17Z</cp:lastPrinted>
  <dcterms:created xsi:type="dcterms:W3CDTF">2016-05-30T03:13:09Z</dcterms:created>
  <dcterms:modified xsi:type="dcterms:W3CDTF">2025-12-17T04:15:31Z</dcterms:modified>
</cp:coreProperties>
</file>