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4196" r:id="rId3"/>
    <p:sldId id="4151" r:id="rId4"/>
    <p:sldId id="4096" r:id="rId5"/>
    <p:sldId id="4133" r:id="rId6"/>
    <p:sldId id="4098" r:id="rId7"/>
    <p:sldId id="4167" r:id="rId8"/>
    <p:sldId id="4168" r:id="rId9"/>
    <p:sldId id="4169" r:id="rId10"/>
    <p:sldId id="4170" r:id="rId11"/>
    <p:sldId id="4171" r:id="rId12"/>
    <p:sldId id="4172" r:id="rId13"/>
    <p:sldId id="4234" r:id="rId14"/>
    <p:sldId id="4153" r:id="rId15"/>
    <p:sldId id="4154" r:id="rId16"/>
    <p:sldId id="4155" r:id="rId17"/>
    <p:sldId id="4156" r:id="rId18"/>
    <p:sldId id="4173" r:id="rId19"/>
    <p:sldId id="4174" r:id="rId20"/>
    <p:sldId id="4175" r:id="rId21"/>
    <p:sldId id="4176" r:id="rId22"/>
    <p:sldId id="4177" r:id="rId23"/>
    <p:sldId id="4178" r:id="rId24"/>
    <p:sldId id="4235" r:id="rId25"/>
    <p:sldId id="4158" r:id="rId26"/>
    <p:sldId id="4159" r:id="rId27"/>
    <p:sldId id="4160" r:id="rId28"/>
    <p:sldId id="4161" r:id="rId29"/>
    <p:sldId id="4179" r:id="rId30"/>
    <p:sldId id="4180" r:id="rId31"/>
    <p:sldId id="4181" r:id="rId32"/>
    <p:sldId id="4182" r:id="rId33"/>
    <p:sldId id="4183" r:id="rId34"/>
    <p:sldId id="4184" r:id="rId35"/>
    <p:sldId id="4236" r:id="rId36"/>
    <p:sldId id="4163" r:id="rId37"/>
    <p:sldId id="4164" r:id="rId38"/>
    <p:sldId id="4165" r:id="rId39"/>
    <p:sldId id="4166" r:id="rId40"/>
    <p:sldId id="4185" r:id="rId41"/>
    <p:sldId id="4186" r:id="rId42"/>
    <p:sldId id="4187" r:id="rId43"/>
    <p:sldId id="4188" r:id="rId44"/>
    <p:sldId id="4189" r:id="rId45"/>
    <p:sldId id="4190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46F64-BFE1-3977-C913-9E96F028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227DC8-3E79-16A8-5F2D-95DE965F8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2AC7E2-03DD-1E1B-81E5-4B9E0506D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71596A-E5E7-2488-BFAE-6A2109593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57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6162C-F829-E3EB-B124-F81E98DE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9E45790-7371-DA97-7DE3-475F73384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FEB009-4266-9D0D-E477-5D8F2235E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DBD108-62D1-5DC6-438F-912C1B3F7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93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2DE60-B581-9DB4-37C8-ED3489CC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5F65F3-546F-29A8-F6AD-A62E2F2E9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A155965-B466-7640-6A00-87E7CB42E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C53ED6-6CA4-3F1A-5948-97C3866B6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418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96B8-343F-8AE3-6849-3DFB1EF8B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876BF4-9FCD-CA82-65D9-76C918E4D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D8698B-C0CD-4F22-31E0-C95E0257F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BA5A77-857C-4D28-89CA-AC94FAA26C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917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67C1E-970B-E335-DB2B-0FCEC04CF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76AE8C-C2A4-D853-2628-1017A3A9C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C22AA2-0CC0-69EE-589E-A7E8F0F84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64B841-C26B-B8BB-307E-6CB4FE67E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837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1F8F8-573B-1308-C6AF-FB6703D78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4BA4A4-7529-4FAC-0256-DDFCBEE07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AC64144-BE76-72F1-7BB4-239476F42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189373-0F0A-9602-9298-169FFBA4A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13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30448-6929-1D38-7112-2E8196D8A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B457E1-5CE3-FF6A-0032-613DB1BD2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3401E7-7AD4-A2E3-0B05-C163F6421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9262D4-BB61-FFA9-3ED2-1CD86C63F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373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2AAFC-C211-4AB8-0717-434D1137A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C1D642-2C36-8A68-5EC7-3F94DEF52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CED63AB-7172-FF88-0AAF-E284E6937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AA3FD2-B8DD-D763-9AAC-0BEBC9C56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003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A1DB9-88AD-DB33-2C2A-2E5265566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F88D50-C124-598E-D492-C309E57405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439A70-A10D-4711-1845-510D28346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96A833-E77C-8BD6-9C85-50DEF1DA9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192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5F64D-AD66-6033-AB0D-CC6041F66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48E1A9-EBE6-F90D-E0A2-CAE3F4DB4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2EEC28-E2DB-35D4-F714-AEDF52AF0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0ECF40-F24E-3720-3392-FFCB7AD4A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77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B8DDA-569C-0DD3-4D81-3805A939E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2DFD45-90A4-68A9-E959-61C855E7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1BCE88-963B-7979-1602-C8BB44AD0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62C09D-20CC-CBE8-2620-F1DE44F68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749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B5578-B077-0C50-F791-E5FE42A12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B91166-33BD-69BA-E93B-4692959C8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A34DE0-F681-DC50-8B3D-9A9E58227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A7ADF8-DB77-CFAC-E8E1-44A9E884C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933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6B11E-18F8-95F5-08AC-8EA7F29A4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35D252-CFA4-6C59-DEDE-D9EB98776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CE83EA-B4E0-6FB0-4BB8-DF2579C22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CB436-60B4-3809-1A5E-75E8ADDEC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554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38D2E-A3A5-67CE-6B26-3DA36EBE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9FEF79-F572-7C33-8CEB-F85B62CCC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33413C-3D5F-0E15-9140-D7EB8000D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66D3C3-2DA5-94A4-61CA-7DCDE9F23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6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9F313-D486-46EF-7591-D1BAADE8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80C3B51-7E14-EE77-B167-71E8072CE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9829A3-D088-1297-3BBC-1001434F8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667E93-36B9-2369-878A-9A72B6274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844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4A99E-3CF9-76AE-DC8B-E0C9EA43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17E439-F4FC-0F6D-CCD5-9BE30E61C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44C1E46-E7BA-67BA-936E-749D8F3CD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3BF286-F10C-BF90-17FD-488AF8D99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640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180CA-709B-CC7C-7EAE-DB31A928A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9EA14F-25B6-8581-E889-04C4143B5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50E4E3-B2C7-FB50-3F7D-ACA10EB8C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2B8DA5-9B68-2298-B9B1-4612985B8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253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4E726-5990-4F5A-E2AC-04EB2386E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AD0D17-4E01-A6C1-9255-9958441DD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972298-7501-0142-F1E2-6334BA354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785F1E-CBDE-B31C-5BD7-E219ED0F7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130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E5260-2EEE-44E3-17EF-3419DC50F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B7006F-30A8-366A-6E5E-C6406552E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99A76E-F228-85DD-847A-7ECF6D020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AAC101-D17F-8B5A-2197-A3ECB9328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397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793CA-595B-980A-6028-57B693760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C0007D-3B39-14B9-74AE-E5B40F4DC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6EEF29-88B5-926E-2283-995C5FCDC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AEA472-3782-3159-DFF1-8B9CFF5E5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22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ACDFF-EA8E-6941-DC20-8CA6AACD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488C28-922F-49AC-9B82-0CAE8BFAA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C22A3F-F6FE-4CFA-5507-699F1FD54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9BD5A3-300B-FF39-45B0-463A90670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268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745F1-2B2B-0D85-87E0-A1F91C124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7DA1951-06C6-D3B2-DA86-706B9E270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A40E611-F8EE-B640-40FF-025B983F1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D75C78-6C03-1D9A-394B-DB01B7B4B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991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F7B86-BBF8-4CA8-5983-5C6C68BC9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DA7497C-9AE0-5E10-838B-5C5F428CC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19A01B-3C86-EE83-B140-6CBE05EDF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E7FF1A-5E33-E047-AD9D-EF7115C19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629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1D996-A065-8DB3-2C6C-6AA1DA818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5353B92-0FF1-3688-B85D-984803B2C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F3953B-F28D-8F0A-40BD-B12F86774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E13B6-2D58-3454-4CB8-B29D7F048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004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90BD0-C8A2-37A3-7B15-3BDBC3B64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D8DA32-6A8F-3094-62AB-CF1031F7A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93AE79-B200-FAFA-C8B9-443C1C1D1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24ADC8-8F15-FF65-9D46-6FDB90793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502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9C651-FEC6-A83D-3559-70ADDA745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DD6171-797B-EBE6-077D-000638503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D331BF-A74B-1C36-95EE-A9AFAB02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9C12FD-0D03-1B1F-17CC-7EE1B8075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11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02AE5-51CD-00B4-0E33-5FC0A45F9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EBAD206-EB5A-73A5-471F-25E9B3144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E5495E-296B-0E9A-8B2A-8650D2530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521AEC-72CA-80EA-DF52-C7865267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55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99F48-568A-9CA5-8827-6F5A8F83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E1D6FC-47CB-910E-AEA0-90865D0B2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363070-47E9-4EFB-1209-18F94D03B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B8740B-BB24-4DF5-4009-CCCEBC8A5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78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ED93-94B2-A7C1-EFD2-1B1F0D53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B1BEFE-8462-AF0D-6F89-2F2294954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DBF787-6FC0-75DD-E268-82E8B4E60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61CDA7-EF22-7AEA-365D-55DE83878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11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E381-4BEC-5BA1-7F32-539288FF9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D5E28D-753D-920A-306E-84E13C7D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DEA2433-6AA6-76F2-D77D-92E80EEA8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F9F7FD-52D8-D353-511E-6AA1BEFD7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07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E2B1E-26F6-FE1D-8009-BD5F1A943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161A59-E401-6B20-C1E9-DBC657F30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F59E34-D537-43A5-A61A-2D66EA279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2DC848-A8DF-31EB-3D07-051637BE4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47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2FF58-58FF-0DFD-525C-B79804F4F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C39C5F-5E24-EE5F-CBF1-70D555627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E41B541-1A40-E4D2-B2BA-67BDDAFF2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75070A-D822-99AB-8F7A-25914F483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89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CB847-4347-186E-CD2C-1C40A12F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390425-5141-8E86-9FF7-207E3953B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7E31C1-A4B3-1123-2753-56809FBC2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D52063-B41E-8813-A635-FCF3F5F3E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49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948A9-42B1-85C2-9DBD-F78F952C7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338D781-1E0E-DCEB-F487-E7E904DD33E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BD6AE7-2FD4-21AF-0BA1-50310992D019}"/>
              </a:ext>
            </a:extLst>
          </p:cNvPr>
          <p:cNvSpPr txBox="1"/>
          <p:nvPr/>
        </p:nvSpPr>
        <p:spPr>
          <a:xfrm>
            <a:off x="1305845" y="3620659"/>
            <a:ext cx="653230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father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be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 teacher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future.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5ADD4F-EA5F-8CDD-C23E-3B1274BD7E28}"/>
              </a:ext>
            </a:extLst>
          </p:cNvPr>
          <p:cNvSpPr txBox="1"/>
          <p:nvPr/>
        </p:nvSpPr>
        <p:spPr>
          <a:xfrm>
            <a:off x="62133" y="690490"/>
            <a:ext cx="90197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してほしいです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先生に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将来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y father wants me to be a teacher in the future.">
            <a:hlinkClick r:id="" action="ppaction://media"/>
            <a:extLst>
              <a:ext uri="{FF2B5EF4-FFF2-40B4-BE49-F238E27FC236}">
                <a16:creationId xmlns:a16="http://schemas.microsoft.com/office/drawing/2014/main" id="{A5A4682C-1A87-FA61-F3A4-BB317BCB9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2100" y="1500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794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31AC5-388A-27E8-A02D-FAA64CEE9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133FC4-E68B-3529-BDB9-8AB5A31765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B48CFD-A765-C01B-AF1F-63509D6B65CD}"/>
              </a:ext>
            </a:extLst>
          </p:cNvPr>
          <p:cNvSpPr txBox="1"/>
          <p:nvPr/>
        </p:nvSpPr>
        <p:spPr>
          <a:xfrm>
            <a:off x="903040" y="1901659"/>
            <a:ext cx="733792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father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a teacher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[t--] [f-----].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My father wants me to be a teacher in the future.">
            <a:hlinkClick r:id="" action="ppaction://media"/>
            <a:extLst>
              <a:ext uri="{FF2B5EF4-FFF2-40B4-BE49-F238E27FC236}">
                <a16:creationId xmlns:a16="http://schemas.microsoft.com/office/drawing/2014/main" id="{D1F30507-362A-0C90-6BE3-6C37E385D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2100" y="1500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37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2EE3D-129D-330B-FB60-0BA939DA8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3774B5-EA40-2985-7703-497C001AB4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D4D697-0384-D98F-2C4B-1D0A471E65E1}"/>
              </a:ext>
            </a:extLst>
          </p:cNvPr>
          <p:cNvSpPr txBox="1"/>
          <p:nvPr/>
        </p:nvSpPr>
        <p:spPr>
          <a:xfrm>
            <a:off x="62135" y="2321004"/>
            <a:ext cx="90197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してほしいです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先生に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将来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y father wants me to be a teacher in the future.">
            <a:hlinkClick r:id="" action="ppaction://media"/>
            <a:extLst>
              <a:ext uri="{FF2B5EF4-FFF2-40B4-BE49-F238E27FC236}">
                <a16:creationId xmlns:a16="http://schemas.microsoft.com/office/drawing/2014/main" id="{F986508C-115B-E120-6E4A-1CBC8B62C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2100" y="1500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196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EA994-2852-F8A9-EFB6-C901554FD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1E50465-26CA-6312-AC78-CA00EEEF7B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789" b="43681"/>
          <a:stretch/>
        </p:blipFill>
        <p:spPr>
          <a:xfrm>
            <a:off x="291931" y="1022216"/>
            <a:ext cx="8560800" cy="69643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B7A3EA6-0F5E-AFBD-8885-5AA08B37F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F5F68E-A55B-0D9B-F305-8EF3AA0F0E9D}"/>
              </a:ext>
            </a:extLst>
          </p:cNvPr>
          <p:cNvSpPr txBox="1"/>
          <p:nvPr/>
        </p:nvSpPr>
        <p:spPr>
          <a:xfrm>
            <a:off x="1032442" y="1856276"/>
            <a:ext cx="473186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彼女はボブに３時に電話するように言いました。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F7DFC53-DE95-BE87-6D3D-6DD0AACD1C11}"/>
              </a:ext>
            </a:extLst>
          </p:cNvPr>
          <p:cNvSpPr/>
          <p:nvPr/>
        </p:nvSpPr>
        <p:spPr>
          <a:xfrm>
            <a:off x="0" y="2573994"/>
            <a:ext cx="9144000" cy="428400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AEDD58-0F7B-F35B-2631-526BE08CBA52}"/>
              </a:ext>
            </a:extLst>
          </p:cNvPr>
          <p:cNvSpPr txBox="1"/>
          <p:nvPr/>
        </p:nvSpPr>
        <p:spPr>
          <a:xfrm>
            <a:off x="537493" y="2852897"/>
            <a:ext cx="807758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told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Bob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call 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は「彼女に電話をかけること」という意味で、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意味上の主語は、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Bob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three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3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時に」という意味をもち、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7482168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02F5D-DD2D-3660-83C4-4E4F0971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1AAC559-E662-7C8C-4CA1-A943B9E7889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7BBBA9F-0EF7-1361-A048-B2A7D15FF7B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CA7A67A-D355-B3EB-DB71-EF4DE0C5242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7AFC38-BFB1-B781-50FC-F808AD89B3B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5CCB28A7-4C93-CAF4-B474-7704343D4AF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27415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39256-3D63-E999-0251-A72C03B53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AC8CB1-620D-F36F-CDED-A81640B2524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E6CBA1-5FE2-AC51-7340-87AC9D5AE837}"/>
              </a:ext>
            </a:extLst>
          </p:cNvPr>
          <p:cNvSpPr txBox="1"/>
          <p:nvPr/>
        </p:nvSpPr>
        <p:spPr>
          <a:xfrm>
            <a:off x="1379947" y="4128490"/>
            <a:ext cx="63841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told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call 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three.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A5621A-BBD1-AF88-4F69-2E8133E669E4}"/>
              </a:ext>
            </a:extLst>
          </p:cNvPr>
          <p:cNvSpPr txBox="1"/>
          <p:nvPr/>
        </p:nvSpPr>
        <p:spPr>
          <a:xfrm>
            <a:off x="628957" y="114013"/>
            <a:ext cx="78860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 電話することを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She told Bob to call her  at three.">
            <a:hlinkClick r:id="" action="ppaction://media"/>
            <a:extLst>
              <a:ext uri="{FF2B5EF4-FFF2-40B4-BE49-F238E27FC236}">
                <a16:creationId xmlns:a16="http://schemas.microsoft.com/office/drawing/2014/main" id="{B0B82B41-E2C3-95FE-990A-1A8D38E3EF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28838" y="6873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814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03DCE-0E77-6EAF-46B2-7EAA44A6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BC78A8-14D4-4DDA-C307-8DDD23EECA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C26913-D3FD-29FC-1298-3B453BA77116}"/>
              </a:ext>
            </a:extLst>
          </p:cNvPr>
          <p:cNvSpPr txBox="1"/>
          <p:nvPr/>
        </p:nvSpPr>
        <p:spPr>
          <a:xfrm>
            <a:off x="614670" y="2409490"/>
            <a:ext cx="791466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[c---] 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three.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told Bob to call her  at three.">
            <a:hlinkClick r:id="" action="ppaction://media"/>
            <a:extLst>
              <a:ext uri="{FF2B5EF4-FFF2-40B4-BE49-F238E27FC236}">
                <a16:creationId xmlns:a16="http://schemas.microsoft.com/office/drawing/2014/main" id="{C3FBBB5B-D2CD-3848-DED0-7151C0E3DF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28838" y="6873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15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59579-83FE-8467-6663-45486D17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96553E-4DB0-944C-385E-810BD8F596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She told Bob to call her  at three.">
            <a:hlinkClick r:id="" action="ppaction://media"/>
            <a:extLst>
              <a:ext uri="{FF2B5EF4-FFF2-40B4-BE49-F238E27FC236}">
                <a16:creationId xmlns:a16="http://schemas.microsoft.com/office/drawing/2014/main" id="{9E3814A0-F742-21D4-5C65-CD706203D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28838" y="687388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DD2D97-9212-1CF8-F65A-FCBABBF5F425}"/>
              </a:ext>
            </a:extLst>
          </p:cNvPr>
          <p:cNvSpPr txBox="1"/>
          <p:nvPr/>
        </p:nvSpPr>
        <p:spPr>
          <a:xfrm>
            <a:off x="691710" y="1767006"/>
            <a:ext cx="78860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 電話することを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515137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FB605-E78E-455A-E45D-F43483C86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B48A9D-FE8C-78EB-FEB9-9181ED93A34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32EDE6-E098-CE66-D1A2-20635EF44BCF}"/>
              </a:ext>
            </a:extLst>
          </p:cNvPr>
          <p:cNvSpPr txBox="1"/>
          <p:nvPr/>
        </p:nvSpPr>
        <p:spPr>
          <a:xfrm>
            <a:off x="1120278" y="3620659"/>
            <a:ext cx="6903441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told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finish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his homework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by eight.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2EC5B0-4563-D639-EA67-E252E0DB6195}"/>
              </a:ext>
            </a:extLst>
          </p:cNvPr>
          <p:cNvSpPr txBox="1"/>
          <p:nvPr/>
        </p:nvSpPr>
        <p:spPr>
          <a:xfrm>
            <a:off x="650836" y="114013"/>
            <a:ext cx="78423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終わらせること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時までに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She told Bob to finish his homework  by eight.">
            <a:hlinkClick r:id="" action="ppaction://media"/>
            <a:extLst>
              <a:ext uri="{FF2B5EF4-FFF2-40B4-BE49-F238E27FC236}">
                <a16:creationId xmlns:a16="http://schemas.microsoft.com/office/drawing/2014/main" id="{2245B1BD-9FC4-6A23-3AA8-905AB2BCB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455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158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501F4-31EA-10B3-44A6-1CCE403C3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A3D156-2D69-7B7A-B798-B1FCF01056E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EC1950-8F5E-0DA3-3F2E-4C5E31C62B8A}"/>
              </a:ext>
            </a:extLst>
          </p:cNvPr>
          <p:cNvSpPr txBox="1"/>
          <p:nvPr/>
        </p:nvSpPr>
        <p:spPr>
          <a:xfrm>
            <a:off x="614670" y="1901659"/>
            <a:ext cx="791466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his homework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[b-] eight.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told Bob to finish his homework  by eight.">
            <a:hlinkClick r:id="" action="ppaction://media"/>
            <a:extLst>
              <a:ext uri="{FF2B5EF4-FFF2-40B4-BE49-F238E27FC236}">
                <a16:creationId xmlns:a16="http://schemas.microsoft.com/office/drawing/2014/main" id="{C2AF4D3F-92EE-E678-36DF-39F2F3692D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455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269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F3FF2F-497A-3F61-8D94-ECF892896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91" b="61479"/>
          <a:stretch/>
        </p:blipFill>
        <p:spPr>
          <a:xfrm>
            <a:off x="291931" y="1022216"/>
            <a:ext cx="8560800" cy="69643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2573994"/>
            <a:ext cx="9144000" cy="428400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2852897"/>
            <a:ext cx="807758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come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は「来ること」という意味で、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意味上の主語は、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this party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「このパーティーに」という意味をもち、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856276"/>
            <a:ext cx="555661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私たちはあなたにこのパーティーに来てもらいたいです。</a:t>
            </a:r>
          </a:p>
        </p:txBody>
      </p:sp>
    </p:spTree>
    <p:extLst>
      <p:ext uri="{BB962C8B-B14F-4D97-AF65-F5344CB8AC3E}">
        <p14:creationId xmlns:p14="http://schemas.microsoft.com/office/powerpoint/2010/main" val="16919505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C09EB-43FC-443E-9B19-3A20A6DD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0A8264-F612-9BAB-E7D7-604AFAAD14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1DD0C2-B441-CF6C-02CA-FB473FAEBDFE}"/>
              </a:ext>
            </a:extLst>
          </p:cNvPr>
          <p:cNvSpPr txBox="1"/>
          <p:nvPr/>
        </p:nvSpPr>
        <p:spPr>
          <a:xfrm>
            <a:off x="650836" y="1767006"/>
            <a:ext cx="78423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終わらせること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時までに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told Bob to finish his homework  by eight.">
            <a:hlinkClick r:id="" action="ppaction://media"/>
            <a:extLst>
              <a:ext uri="{FF2B5EF4-FFF2-40B4-BE49-F238E27FC236}">
                <a16:creationId xmlns:a16="http://schemas.microsoft.com/office/drawing/2014/main" id="{81B8FA05-7E92-8C0B-FE62-9DB6662CE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455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557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DA62B-2B97-6F7C-CE70-B072B27F8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8BE5DDD-EA7E-178E-0EE4-55F9D7B01FE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A5DCCB-205A-3EAC-0F84-B2848AFBE85F}"/>
              </a:ext>
            </a:extLst>
          </p:cNvPr>
          <p:cNvSpPr txBox="1"/>
          <p:nvPr/>
        </p:nvSpPr>
        <p:spPr>
          <a:xfrm>
            <a:off x="484833" y="4128490"/>
            <a:ext cx="817432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told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brother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to run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the hospital.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17930E-7ADB-5423-F87B-9106AE233571}"/>
              </a:ext>
            </a:extLst>
          </p:cNvPr>
          <p:cNvSpPr txBox="1"/>
          <p:nvPr/>
        </p:nvSpPr>
        <p:spPr>
          <a:xfrm>
            <a:off x="648146" y="114013"/>
            <a:ext cx="78477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私の弟に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走らないように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病院の中で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told my brother not to run  in the hospital.">
            <a:hlinkClick r:id="" action="ppaction://media"/>
            <a:extLst>
              <a:ext uri="{FF2B5EF4-FFF2-40B4-BE49-F238E27FC236}">
                <a16:creationId xmlns:a16="http://schemas.microsoft.com/office/drawing/2014/main" id="{F21013B8-3FF1-B9A7-FDCF-4A7757CB0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846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810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81A0-ADC7-B2F1-0503-2D980B0C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40EA4C-C1E0-C1C6-3C7B-30BD04EF46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0FED5E-5D56-5EB3-E2E8-F72242D2E775}"/>
              </a:ext>
            </a:extLst>
          </p:cNvPr>
          <p:cNvSpPr txBox="1"/>
          <p:nvPr/>
        </p:nvSpPr>
        <p:spPr>
          <a:xfrm>
            <a:off x="1457661" y="1901659"/>
            <a:ext cx="622867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brother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the hospital.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told my brother not to run  in the hospital.">
            <a:hlinkClick r:id="" action="ppaction://media"/>
            <a:extLst>
              <a:ext uri="{FF2B5EF4-FFF2-40B4-BE49-F238E27FC236}">
                <a16:creationId xmlns:a16="http://schemas.microsoft.com/office/drawing/2014/main" id="{063EC840-68FB-9C98-8BF3-E7009BC9D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846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786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BED34-433A-0BDB-6661-497B0064F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853DBE-3696-366C-991F-8A770A72C8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ADC1DF-91A7-B3EA-B326-4EDAF4A818C9}"/>
              </a:ext>
            </a:extLst>
          </p:cNvPr>
          <p:cNvSpPr txBox="1"/>
          <p:nvPr/>
        </p:nvSpPr>
        <p:spPr>
          <a:xfrm>
            <a:off x="648148" y="1767006"/>
            <a:ext cx="78477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言いました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私の弟に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走らないように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病院の中で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told my brother not to run  in the hospital.">
            <a:hlinkClick r:id="" action="ppaction://media"/>
            <a:extLst>
              <a:ext uri="{FF2B5EF4-FFF2-40B4-BE49-F238E27FC236}">
                <a16:creationId xmlns:a16="http://schemas.microsoft.com/office/drawing/2014/main" id="{9219E02A-9FA5-D2B0-E455-FC3FAC06F4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846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83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3A617-F16B-5742-9192-47C5798CA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5A28CC3-0F3F-8AD3-7345-07F26A3ACD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5" b="26045"/>
          <a:stretch/>
        </p:blipFill>
        <p:spPr>
          <a:xfrm>
            <a:off x="291931" y="1054112"/>
            <a:ext cx="8560800" cy="63795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CC4AFE8-312C-1989-14B7-50F777B8D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A90382-3A91-37B5-B863-0D5098DCA2F2}"/>
              </a:ext>
            </a:extLst>
          </p:cNvPr>
          <p:cNvSpPr txBox="1"/>
          <p:nvPr/>
        </p:nvSpPr>
        <p:spPr>
          <a:xfrm>
            <a:off x="1032443" y="1856276"/>
            <a:ext cx="441809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ケンは彼女に昼食を作るように頼みました。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807027-91F0-2B69-3C15-CED728FDD66B}"/>
              </a:ext>
            </a:extLst>
          </p:cNvPr>
          <p:cNvSpPr/>
          <p:nvPr/>
        </p:nvSpPr>
        <p:spPr>
          <a:xfrm>
            <a:off x="0" y="2573994"/>
            <a:ext cx="9144000" cy="428400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3EB5E9-C542-358C-C5F1-1216E1DF306A}"/>
              </a:ext>
            </a:extLst>
          </p:cNvPr>
          <p:cNvSpPr txBox="1"/>
          <p:nvPr/>
        </p:nvSpPr>
        <p:spPr>
          <a:xfrm>
            <a:off x="537493" y="2852897"/>
            <a:ext cx="820309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asked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make lunch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は「昼食を作ること」という意味で、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意味上の主語は、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77223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999D4-8AA9-FF6C-EDA5-C4E331F4E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629A938-61B0-4D40-CB58-8CB138604658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9476366-2426-EFB6-F7FE-F88CC6E57072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2FB47B7-D7F4-3422-63D1-D3F3ABBC8C48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6907AA-ACE6-9830-0327-CE84F2AE3153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5622D45-F26C-EE1C-22E6-EA282942CDF8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22090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3736B-C86B-2A1A-1216-DBF89DE98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FB6285C-4F04-CAB3-705D-5473AA57ED7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0577A6-7FE2-924D-7E40-A265D538C1EE}"/>
              </a:ext>
            </a:extLst>
          </p:cNvPr>
          <p:cNvSpPr txBox="1"/>
          <p:nvPr/>
        </p:nvSpPr>
        <p:spPr>
          <a:xfrm>
            <a:off x="2136877" y="4128490"/>
            <a:ext cx="487024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asked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make lunch.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0A6196-C98B-B268-8A7C-696B7CD0694E}"/>
              </a:ext>
            </a:extLst>
          </p:cNvPr>
          <p:cNvSpPr txBox="1"/>
          <p:nvPr/>
        </p:nvSpPr>
        <p:spPr>
          <a:xfrm>
            <a:off x="666973" y="690490"/>
            <a:ext cx="78100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頼みました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 作ることを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Ken asked her to make lunch.">
            <a:hlinkClick r:id="" action="ppaction://media"/>
            <a:extLst>
              <a:ext uri="{FF2B5EF4-FFF2-40B4-BE49-F238E27FC236}">
                <a16:creationId xmlns:a16="http://schemas.microsoft.com/office/drawing/2014/main" id="{08440E94-1F93-9A28-0083-BCCCC0AF7A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7638" y="715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10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416A7-9BBD-CB68-D827-4F1BE3EF7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C6E378-4F72-692A-0D6F-DB6E23027E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9B3A3F-AFA5-00E9-4F2F-B53A67236DE1}"/>
              </a:ext>
            </a:extLst>
          </p:cNvPr>
          <p:cNvSpPr txBox="1"/>
          <p:nvPr/>
        </p:nvSpPr>
        <p:spPr>
          <a:xfrm>
            <a:off x="1493365" y="2409490"/>
            <a:ext cx="615726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[m---] lunch.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Ken asked her to make lunch.">
            <a:hlinkClick r:id="" action="ppaction://media"/>
            <a:extLst>
              <a:ext uri="{FF2B5EF4-FFF2-40B4-BE49-F238E27FC236}">
                <a16:creationId xmlns:a16="http://schemas.microsoft.com/office/drawing/2014/main" id="{4C1A8058-86C2-C712-7D36-030D60817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7638" y="715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002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05C69-6BB5-F798-E1FC-8637829B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047C22-A737-D986-9C38-ACA09DCF5E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D9F116-0395-4D87-4600-657C953146C9}"/>
              </a:ext>
            </a:extLst>
          </p:cNvPr>
          <p:cNvSpPr txBox="1"/>
          <p:nvPr/>
        </p:nvSpPr>
        <p:spPr>
          <a:xfrm>
            <a:off x="666973" y="2321004"/>
            <a:ext cx="78100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頼みました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 作ることを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Ken asked her to make lunch.">
            <a:hlinkClick r:id="" action="ppaction://media"/>
            <a:extLst>
              <a:ext uri="{FF2B5EF4-FFF2-40B4-BE49-F238E27FC236}">
                <a16:creationId xmlns:a16="http://schemas.microsoft.com/office/drawing/2014/main" id="{4C71789F-93D1-90D1-E50A-5E44FDA84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17638" y="715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151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8311F-12D7-3AA7-851C-E2C8863E5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868782-D778-EBA7-4829-789DB95A40D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8A5FE9-2B97-9FD7-887A-97D2898A0286}"/>
              </a:ext>
            </a:extLst>
          </p:cNvPr>
          <p:cNvSpPr txBox="1"/>
          <p:nvPr/>
        </p:nvSpPr>
        <p:spPr>
          <a:xfrm>
            <a:off x="1681624" y="4128490"/>
            <a:ext cx="578075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asked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clean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F9B181-57EB-F54B-8F83-E1BEE12CF82D}"/>
              </a:ext>
            </a:extLst>
          </p:cNvPr>
          <p:cNvSpPr txBox="1"/>
          <p:nvPr/>
        </p:nvSpPr>
        <p:spPr>
          <a:xfrm>
            <a:off x="429968" y="690490"/>
            <a:ext cx="8284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頼みました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Ken asked her to clean his room.">
            <a:hlinkClick r:id="" action="ppaction://media"/>
            <a:extLst>
              <a:ext uri="{FF2B5EF4-FFF2-40B4-BE49-F238E27FC236}">
                <a16:creationId xmlns:a16="http://schemas.microsoft.com/office/drawing/2014/main" id="{ED2F18E0-0053-EECF-79D1-C25451BBB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1750" y="876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494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09FC6-B280-2898-9557-8AD5665A9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893FE2-042F-0810-26F4-84649F7FC82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BAAD76-92C4-59FC-7054-6CE6A9A6C607}"/>
              </a:ext>
            </a:extLst>
          </p:cNvPr>
          <p:cNvSpPr txBox="1"/>
          <p:nvPr/>
        </p:nvSpPr>
        <p:spPr>
          <a:xfrm>
            <a:off x="1376005" y="2409490"/>
            <a:ext cx="639199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his room.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Ken asked her to clean his room.">
            <a:hlinkClick r:id="" action="ppaction://media"/>
            <a:extLst>
              <a:ext uri="{FF2B5EF4-FFF2-40B4-BE49-F238E27FC236}">
                <a16:creationId xmlns:a16="http://schemas.microsoft.com/office/drawing/2014/main" id="{05B07279-30B5-671C-A7EE-C637D68EE2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1750" y="876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997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9650A-7576-5C16-8C74-A0FCEA6D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79989B-7A67-B69D-E27B-6887BEE77D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1669B5-99BD-44E4-69D8-E47CA81EE514}"/>
              </a:ext>
            </a:extLst>
          </p:cNvPr>
          <p:cNvSpPr txBox="1"/>
          <p:nvPr/>
        </p:nvSpPr>
        <p:spPr>
          <a:xfrm>
            <a:off x="435684" y="2321004"/>
            <a:ext cx="82726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頼みました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彼の部屋を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Ken asked her to clean his room.">
            <a:hlinkClick r:id="" action="ppaction://media"/>
            <a:extLst>
              <a:ext uri="{FF2B5EF4-FFF2-40B4-BE49-F238E27FC236}">
                <a16:creationId xmlns:a16="http://schemas.microsoft.com/office/drawing/2014/main" id="{94892085-9900-5387-D985-8492563374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1750" y="876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583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58834-C54D-8FC8-C11E-8A77C84EF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E65549B-A6A2-E30D-654D-1441A40141C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C60154-A569-3A0D-8155-6AD98A630E96}"/>
              </a:ext>
            </a:extLst>
          </p:cNvPr>
          <p:cNvSpPr txBox="1"/>
          <p:nvPr/>
        </p:nvSpPr>
        <p:spPr>
          <a:xfrm>
            <a:off x="727854" y="4128490"/>
            <a:ext cx="768828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ask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 to open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window?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DF3105-BE03-BDAE-469C-1BAA35E5715A}"/>
              </a:ext>
            </a:extLst>
          </p:cNvPr>
          <p:cNvSpPr txBox="1"/>
          <p:nvPr/>
        </p:nvSpPr>
        <p:spPr>
          <a:xfrm>
            <a:off x="69923" y="690490"/>
            <a:ext cx="90041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頼みましたか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窓を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開けないように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Did you ask Yumi not to open the window">
            <a:hlinkClick r:id="" action="ppaction://media"/>
            <a:extLst>
              <a:ext uri="{FF2B5EF4-FFF2-40B4-BE49-F238E27FC236}">
                <a16:creationId xmlns:a16="http://schemas.microsoft.com/office/drawing/2014/main" id="{040A7EBA-9BE8-2005-164F-638444BE7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8388" y="8905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4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4E9D7-3BC4-B9D5-17F2-C8BA34546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04FC9F-EA48-3FBE-B84A-29C3297991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C6C355-4FB5-DE35-853A-CA4A14B053DD}"/>
              </a:ext>
            </a:extLst>
          </p:cNvPr>
          <p:cNvSpPr txBox="1"/>
          <p:nvPr/>
        </p:nvSpPr>
        <p:spPr>
          <a:xfrm>
            <a:off x="229456" y="2409490"/>
            <a:ext cx="868508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 window?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Did you ask Yumi not to open the window">
            <a:hlinkClick r:id="" action="ppaction://media"/>
            <a:extLst>
              <a:ext uri="{FF2B5EF4-FFF2-40B4-BE49-F238E27FC236}">
                <a16:creationId xmlns:a16="http://schemas.microsoft.com/office/drawing/2014/main" id="{E84F9914-CE0A-D8EF-E80A-EC0DD4422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8388" y="8905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267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96C5A-692E-CBD2-7CC0-8012B83A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BF5293-9AB7-630A-2E73-0C436CBF5D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6145D0-59F8-9A11-520E-BDD15044206A}"/>
              </a:ext>
            </a:extLst>
          </p:cNvPr>
          <p:cNvSpPr txBox="1"/>
          <p:nvPr/>
        </p:nvSpPr>
        <p:spPr>
          <a:xfrm>
            <a:off x="69924" y="2321004"/>
            <a:ext cx="90041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頼みましたか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窓を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開けないように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id you ask Yumi not to open the window">
            <a:hlinkClick r:id="" action="ppaction://media"/>
            <a:extLst>
              <a:ext uri="{FF2B5EF4-FFF2-40B4-BE49-F238E27FC236}">
                <a16:creationId xmlns:a16="http://schemas.microsoft.com/office/drawing/2014/main" id="{EBADF0A9-A1D0-FE18-136C-1DA5B89620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8388" y="8905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5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E3B63-DEFF-51F6-E747-9F7FD14C2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4DBFE76-2B93-0618-5642-7871D9FE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964" b="8283"/>
          <a:stretch/>
        </p:blipFill>
        <p:spPr>
          <a:xfrm>
            <a:off x="291931" y="1022216"/>
            <a:ext cx="8560800" cy="65921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5634A97-259D-94F9-A216-0DE2E67E9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E48E88-B018-62A0-8EC1-DAC13AE7807A}"/>
              </a:ext>
            </a:extLst>
          </p:cNvPr>
          <p:cNvSpPr txBox="1"/>
          <p:nvPr/>
        </p:nvSpPr>
        <p:spPr>
          <a:xfrm>
            <a:off x="1032443" y="1856276"/>
            <a:ext cx="507252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マイクは音楽クラブに参加するように頼まれました。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DDC88E-40DA-8FEF-AD9C-8F5D67202392}"/>
              </a:ext>
            </a:extLst>
          </p:cNvPr>
          <p:cNvSpPr/>
          <p:nvPr/>
        </p:nvSpPr>
        <p:spPr>
          <a:xfrm>
            <a:off x="0" y="2573994"/>
            <a:ext cx="9144000" cy="4284006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56B643-D7AB-1606-7440-BB4E8816B21F}"/>
              </a:ext>
            </a:extLst>
          </p:cNvPr>
          <p:cNvSpPr txBox="1"/>
          <p:nvPr/>
        </p:nvSpPr>
        <p:spPr>
          <a:xfrm>
            <a:off x="537493" y="2852897"/>
            <a:ext cx="8203095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asked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join the music club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は「音楽クラブに参加すること」という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意味で、名詞として扱っています。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頼まれた内容を表しています。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279022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0297B-59A3-1256-80F1-5676F99A7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8E84AAF-7D9B-EE8D-D0B0-F8277B2C4386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185055-39AC-17C9-7883-D6CB27E7739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064E096-FA9F-8918-6E69-544F426DC8C4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8EDD44-F7C1-B5DD-ADA1-BBD8F941A0B3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5D301B6A-497E-0703-25C6-66A00D412A58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36080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F5E40-FF00-B74E-5BD1-DEB2426C2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2FAEA1-205D-3F09-2BB4-4673A5E3521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9AC9C-EAE1-B07C-2F12-EADBDC583CF2}"/>
              </a:ext>
            </a:extLst>
          </p:cNvPr>
          <p:cNvSpPr txBox="1"/>
          <p:nvPr/>
        </p:nvSpPr>
        <p:spPr>
          <a:xfrm>
            <a:off x="1219044" y="4128490"/>
            <a:ext cx="67059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asked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join the music club.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EF3D9E-1426-B8CF-BF39-F709054E82E8}"/>
              </a:ext>
            </a:extLst>
          </p:cNvPr>
          <p:cNvSpPr txBox="1"/>
          <p:nvPr/>
        </p:nvSpPr>
        <p:spPr>
          <a:xfrm>
            <a:off x="123712" y="690490"/>
            <a:ext cx="88965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頼まれました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音楽クラブに 参加することを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ike was asked to join the music club.">
            <a:hlinkClick r:id="" action="ppaction://media"/>
            <a:extLst>
              <a:ext uri="{FF2B5EF4-FFF2-40B4-BE49-F238E27FC236}">
                <a16:creationId xmlns:a16="http://schemas.microsoft.com/office/drawing/2014/main" id="{6CF87ACB-2D17-13DB-026F-10A5D71B8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95463" y="1150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243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A5033-6018-1C14-CAD2-B475E5501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E2E3AB-9635-DE29-DDAC-4161423EC7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FE0DB1-94B9-C149-FBFF-C727B6356B5B}"/>
              </a:ext>
            </a:extLst>
          </p:cNvPr>
          <p:cNvSpPr txBox="1"/>
          <p:nvPr/>
        </p:nvSpPr>
        <p:spPr>
          <a:xfrm>
            <a:off x="700962" y="2409490"/>
            <a:ext cx="774207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[a----]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[j---] the music club.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ike was asked to join the music club.">
            <a:hlinkClick r:id="" action="ppaction://media"/>
            <a:extLst>
              <a:ext uri="{FF2B5EF4-FFF2-40B4-BE49-F238E27FC236}">
                <a16:creationId xmlns:a16="http://schemas.microsoft.com/office/drawing/2014/main" id="{A93D2062-24E7-E490-7B7E-515D66764D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95463" y="1150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041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FE392-82CB-E80D-41F0-1D1A98CD9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E0B41F-95AE-C732-EF93-BD021B2E32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10219F-79CB-FDDF-78B5-BD3D7DCCDD05}"/>
              </a:ext>
            </a:extLst>
          </p:cNvPr>
          <p:cNvSpPr txBox="1"/>
          <p:nvPr/>
        </p:nvSpPr>
        <p:spPr>
          <a:xfrm>
            <a:off x="123712" y="2321004"/>
            <a:ext cx="88965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頼まれました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音楽クラブに 参加することを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ike was asked to join the music club.">
            <a:hlinkClick r:id="" action="ppaction://media"/>
            <a:extLst>
              <a:ext uri="{FF2B5EF4-FFF2-40B4-BE49-F238E27FC236}">
                <a16:creationId xmlns:a16="http://schemas.microsoft.com/office/drawing/2014/main" id="{E5DE2E15-78C0-4C58-E783-A34DFF95F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95463" y="1150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144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049148" y="4128490"/>
            <a:ext cx="70457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come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this party.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F98850-7ADC-E9E6-95C9-0B0B5827074F}"/>
              </a:ext>
            </a:extLst>
          </p:cNvPr>
          <p:cNvSpPr txBox="1"/>
          <p:nvPr/>
        </p:nvSpPr>
        <p:spPr>
          <a:xfrm>
            <a:off x="984324" y="96013"/>
            <a:ext cx="71753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してほしいです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このパーティーに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01-1We want you to come to this party.">
            <a:hlinkClick r:id="" action="ppaction://media"/>
            <a:extLst>
              <a:ext uri="{FF2B5EF4-FFF2-40B4-BE49-F238E27FC236}">
                <a16:creationId xmlns:a16="http://schemas.microsoft.com/office/drawing/2014/main" id="{A1DE286C-7822-B338-9D43-C97BF7F05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894" y="1270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E0364-7353-B12E-8E27-B65162FBF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72EEB4-C0B7-F79F-5BE1-02AD594979C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2504D3-149C-B7AF-CE00-0F09FD981B1B}"/>
              </a:ext>
            </a:extLst>
          </p:cNvPr>
          <p:cNvSpPr txBox="1"/>
          <p:nvPr/>
        </p:nvSpPr>
        <p:spPr>
          <a:xfrm>
            <a:off x="1219042" y="4128490"/>
            <a:ext cx="67059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asked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carry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those chairs.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08EB6C-0A93-4201-91FC-3541F1E509F1}"/>
              </a:ext>
            </a:extLst>
          </p:cNvPr>
          <p:cNvSpPr txBox="1"/>
          <p:nvPr/>
        </p:nvSpPr>
        <p:spPr>
          <a:xfrm>
            <a:off x="470644" y="690490"/>
            <a:ext cx="82027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頼まれました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あれらの椅子を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運ぶこと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ike was asked to carry those chairs.">
            <a:hlinkClick r:id="" action="ppaction://media"/>
            <a:extLst>
              <a:ext uri="{FF2B5EF4-FFF2-40B4-BE49-F238E27FC236}">
                <a16:creationId xmlns:a16="http://schemas.microsoft.com/office/drawing/2014/main" id="{38118786-D6C6-644C-30DA-D429F6AE0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11350" y="18480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978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67B3B-E173-A897-B20E-3E57DEFD6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D7D3AE-D5FA-CB01-47F6-159FDA21EF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7F0A4F-B66D-A12D-FA01-B7C9B404B59E}"/>
              </a:ext>
            </a:extLst>
          </p:cNvPr>
          <p:cNvSpPr txBox="1"/>
          <p:nvPr/>
        </p:nvSpPr>
        <p:spPr>
          <a:xfrm>
            <a:off x="920636" y="2409490"/>
            <a:ext cx="730272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[a----]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those chairs.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ike was asked to carry those chairs.">
            <a:hlinkClick r:id="" action="ppaction://media"/>
            <a:extLst>
              <a:ext uri="{FF2B5EF4-FFF2-40B4-BE49-F238E27FC236}">
                <a16:creationId xmlns:a16="http://schemas.microsoft.com/office/drawing/2014/main" id="{290AECF9-C277-3CD1-60AB-DD7C68ACD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11350" y="18480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701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A1F74-EE5B-E8F8-84A0-6E654C6CF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E4A018-73AC-3B47-1A10-8FAA66FB16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208E98-FA18-7DF0-1230-068CD901341B}"/>
              </a:ext>
            </a:extLst>
          </p:cNvPr>
          <p:cNvSpPr txBox="1"/>
          <p:nvPr/>
        </p:nvSpPr>
        <p:spPr>
          <a:xfrm>
            <a:off x="470646" y="2321004"/>
            <a:ext cx="82027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頼まれました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あれらの椅子を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運ぶこと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ike was asked to carry those chairs.">
            <a:hlinkClick r:id="" action="ppaction://media"/>
            <a:extLst>
              <a:ext uri="{FF2B5EF4-FFF2-40B4-BE49-F238E27FC236}">
                <a16:creationId xmlns:a16="http://schemas.microsoft.com/office/drawing/2014/main" id="{E6820C5E-DD99-04BA-B892-487AF1A7B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11350" y="18480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221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71525-D8D4-D1A8-8C83-7D6E8D0CE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009233B-F300-1FBD-51B9-17769B89B01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26F96A-E22D-01A5-46C6-F9286EDB09FF}"/>
              </a:ext>
            </a:extLst>
          </p:cNvPr>
          <p:cNvSpPr txBox="1"/>
          <p:nvPr/>
        </p:nvSpPr>
        <p:spPr>
          <a:xfrm>
            <a:off x="1142019" y="4128490"/>
            <a:ext cx="685995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asked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teach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them science.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63D9DF-3C75-BF41-86B5-E2D06DE701F8}"/>
              </a:ext>
            </a:extLst>
          </p:cNvPr>
          <p:cNvSpPr txBox="1"/>
          <p:nvPr/>
        </p:nvSpPr>
        <p:spPr>
          <a:xfrm>
            <a:off x="342894" y="690490"/>
            <a:ext cx="84582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頼まれました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彼らに 理科を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e were asked to teach them science.">
            <a:hlinkClick r:id="" action="ppaction://media"/>
            <a:extLst>
              <a:ext uri="{FF2B5EF4-FFF2-40B4-BE49-F238E27FC236}">
                <a16:creationId xmlns:a16="http://schemas.microsoft.com/office/drawing/2014/main" id="{A7FA8124-E363-93E9-2157-AD2536BCC4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4613" y="992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608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136B2-CFCD-FF72-C356-AB2D90EC0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90A80F1-C8E5-B2DF-343C-0DCC261F8B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521BC4-FDCA-C926-CCB3-FFE1DCDF22DF}"/>
              </a:ext>
            </a:extLst>
          </p:cNvPr>
          <p:cNvSpPr txBox="1"/>
          <p:nvPr/>
        </p:nvSpPr>
        <p:spPr>
          <a:xfrm>
            <a:off x="836835" y="2409490"/>
            <a:ext cx="747032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[a----]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them science.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e were asked to teach them science.">
            <a:hlinkClick r:id="" action="ppaction://media"/>
            <a:extLst>
              <a:ext uri="{FF2B5EF4-FFF2-40B4-BE49-F238E27FC236}">
                <a16:creationId xmlns:a16="http://schemas.microsoft.com/office/drawing/2014/main" id="{94F0993D-4E26-0B20-3ADD-CE83FDC98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4613" y="992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570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8D515-85FC-C7B1-6F1E-6DBF04709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0145DD-746B-05B0-A8E0-1F6A3C87391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9C10E-9A37-781F-B0A7-FFCB8595CCD1}"/>
              </a:ext>
            </a:extLst>
          </p:cNvPr>
          <p:cNvSpPr txBox="1"/>
          <p:nvPr/>
        </p:nvSpPr>
        <p:spPr>
          <a:xfrm>
            <a:off x="342898" y="2321004"/>
            <a:ext cx="84582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頼まれました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彼らに 理科を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教えること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e were asked to teach them science.">
            <a:hlinkClick r:id="" action="ppaction://media"/>
            <a:extLst>
              <a:ext uri="{FF2B5EF4-FFF2-40B4-BE49-F238E27FC236}">
                <a16:creationId xmlns:a16="http://schemas.microsoft.com/office/drawing/2014/main" id="{4B2905E8-4DB7-183B-2CDD-EF3E99936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4613" y="992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13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61C56A-F3F5-32AD-09B8-038F3A80CD55}"/>
              </a:ext>
            </a:extLst>
          </p:cNvPr>
          <p:cNvSpPr txBox="1"/>
          <p:nvPr/>
        </p:nvSpPr>
        <p:spPr>
          <a:xfrm>
            <a:off x="817273" y="2409490"/>
            <a:ext cx="750945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[c---]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this party.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1We want you to come to this party.">
            <a:hlinkClick r:id="" action="ppaction://media"/>
            <a:extLst>
              <a:ext uri="{FF2B5EF4-FFF2-40B4-BE49-F238E27FC236}">
                <a16:creationId xmlns:a16="http://schemas.microsoft.com/office/drawing/2014/main" id="{CBC0DFB6-B011-FEE3-8324-72EF60EA3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894" y="1270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092668-1ED9-D15D-D698-359B81F31427}"/>
              </a:ext>
            </a:extLst>
          </p:cNvPr>
          <p:cNvSpPr txBox="1"/>
          <p:nvPr/>
        </p:nvSpPr>
        <p:spPr>
          <a:xfrm>
            <a:off x="984324" y="1767006"/>
            <a:ext cx="71753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してほしいです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このパーティーに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We want you to come to this party.">
            <a:hlinkClick r:id="" action="ppaction://media"/>
            <a:extLst>
              <a:ext uri="{FF2B5EF4-FFF2-40B4-BE49-F238E27FC236}">
                <a16:creationId xmlns:a16="http://schemas.microsoft.com/office/drawing/2014/main" id="{E2F7459C-9F1C-3FC7-278F-CEBB2A736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894" y="1270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9948A-D34B-D339-88B6-8735C475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407FE5-7E0A-B4AA-693B-765D4DEBEA0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04E1CB-B758-4E1F-5FE5-4E99E6266BCD}"/>
              </a:ext>
            </a:extLst>
          </p:cNvPr>
          <p:cNvSpPr txBox="1"/>
          <p:nvPr/>
        </p:nvSpPr>
        <p:spPr>
          <a:xfrm>
            <a:off x="1113974" y="4128490"/>
            <a:ext cx="69160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stay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our house.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5CB676-C323-9062-EFDA-CA01DD9F2AA9}"/>
              </a:ext>
            </a:extLst>
          </p:cNvPr>
          <p:cNvSpPr txBox="1"/>
          <p:nvPr/>
        </p:nvSpPr>
        <p:spPr>
          <a:xfrm>
            <a:off x="540569" y="105013"/>
            <a:ext cx="8062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してほしいです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滞在すること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私たちの家に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We want you to stay  at our house.">
            <a:hlinkClick r:id="" action="ppaction://media"/>
            <a:extLst>
              <a:ext uri="{FF2B5EF4-FFF2-40B4-BE49-F238E27FC236}">
                <a16:creationId xmlns:a16="http://schemas.microsoft.com/office/drawing/2014/main" id="{21431E50-A9D3-BE3D-7097-49D3DA8095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51013" y="977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52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97A27-99CE-6B7B-D841-1AE4BB8D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A6575D-8A5A-8CAD-B418-03743F3F5E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F8BE5E-5824-F077-BD54-7269134D9A11}"/>
              </a:ext>
            </a:extLst>
          </p:cNvPr>
          <p:cNvSpPr txBox="1"/>
          <p:nvPr/>
        </p:nvSpPr>
        <p:spPr>
          <a:xfrm>
            <a:off x="741073" y="2409490"/>
            <a:ext cx="766185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our house.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e want you to stay  at our house.">
            <a:hlinkClick r:id="" action="ppaction://media"/>
            <a:extLst>
              <a:ext uri="{FF2B5EF4-FFF2-40B4-BE49-F238E27FC236}">
                <a16:creationId xmlns:a16="http://schemas.microsoft.com/office/drawing/2014/main" id="{3B6E1D65-3578-9744-0BE7-AD480F6C3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51013" y="977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6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8FB58-7B63-D62A-9348-A23FD7062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74BFFE-0CEA-CA84-3DCC-4417060421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ABF699-E012-E0EB-FF0B-E023E37076C5}"/>
              </a:ext>
            </a:extLst>
          </p:cNvPr>
          <p:cNvSpPr txBox="1"/>
          <p:nvPr/>
        </p:nvSpPr>
        <p:spPr>
          <a:xfrm>
            <a:off x="540571" y="1767006"/>
            <a:ext cx="8062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してほしいです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滞在すること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私たちの家に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e want you to stay  at our house.">
            <a:hlinkClick r:id="" action="ppaction://media"/>
            <a:extLst>
              <a:ext uri="{FF2B5EF4-FFF2-40B4-BE49-F238E27FC236}">
                <a16:creationId xmlns:a16="http://schemas.microsoft.com/office/drawing/2014/main" id="{5D7CECAC-CF5A-2842-7ACB-6135DEF8C4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51013" y="977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104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17080</TotalTime>
  <Words>1128</Words>
  <Application>Microsoft Office PowerPoint</Application>
  <PresentationFormat>画面に合わせる (4:3)</PresentationFormat>
  <Paragraphs>192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2111</cp:revision>
  <cp:lastPrinted>2016-06-23T16:36:17Z</cp:lastPrinted>
  <dcterms:created xsi:type="dcterms:W3CDTF">2016-05-30T03:13:09Z</dcterms:created>
  <dcterms:modified xsi:type="dcterms:W3CDTF">2025-12-17T02:59:03Z</dcterms:modified>
</cp:coreProperties>
</file>