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672" r:id="rId2"/>
    <p:sldId id="3695" r:id="rId3"/>
    <p:sldId id="4237" r:id="rId4"/>
    <p:sldId id="4238" r:id="rId5"/>
    <p:sldId id="4243" r:id="rId6"/>
    <p:sldId id="4239" r:id="rId7"/>
    <p:sldId id="4240" r:id="rId8"/>
    <p:sldId id="4242" r:id="rId9"/>
    <p:sldId id="4241" r:id="rId10"/>
    <p:sldId id="3661" r:id="rId11"/>
    <p:sldId id="3681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99"/>
    <a:srgbClr val="0043C8"/>
    <a:srgbClr val="005C2A"/>
    <a:srgbClr val="CC3399"/>
    <a:srgbClr val="00FF00"/>
    <a:srgbClr val="F8CBAD"/>
    <a:srgbClr val="FFFF8B"/>
    <a:srgbClr val="B4FEB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E754-2A77-2F41-5116-DD89B56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8F03B-C962-3D60-4677-0FF25B9F9A28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9FE13-4172-2969-BAB2-3609D3A1F72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9848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AFB38-8D11-360D-BD64-3CC592B43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DEA442-D1BE-2E5D-BD7C-9E8C12175852}"/>
              </a:ext>
            </a:extLst>
          </p:cNvPr>
          <p:cNvSpPr txBox="1"/>
          <p:nvPr/>
        </p:nvSpPr>
        <p:spPr>
          <a:xfrm>
            <a:off x="446847" y="2037213"/>
            <a:ext cx="8440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語順を意識しながら</a:t>
            </a:r>
            <a:endParaRPr kumimoji="1" lang="en-US" altLang="ja-JP" sz="54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音声を聞いてみましょう。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FEEE4E7-8BC6-2A5F-9992-08A49D4A3BD3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75844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407AF-B6C4-11E3-E5FC-AA672C351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468B55-0853-5E17-740D-AD6E364A9D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CCEE753-B085-6855-5794-7692B82EF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074" y="31647"/>
            <a:ext cx="6512400" cy="6799337"/>
          </a:xfrm>
          <a:prstGeom prst="rect">
            <a:avLst/>
          </a:prstGeom>
        </p:spPr>
      </p:pic>
      <p:pic>
        <p:nvPicPr>
          <p:cNvPr id="7" name="AS_G3_13_09_reading_str">
            <a:hlinkClick r:id="" action="ppaction://media"/>
            <a:extLst>
              <a:ext uri="{FF2B5EF4-FFF2-40B4-BE49-F238E27FC236}">
                <a16:creationId xmlns:a16="http://schemas.microsoft.com/office/drawing/2014/main" id="{C3A276A6-7BD8-7E34-C4B1-26C2CB4BE2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73697" y="6380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78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248D3-2994-BFF2-EA6C-E080242E8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0E45DF4-73AA-A5AB-EB08-2ACD186C59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8916"/>
          <a:stretch/>
        </p:blipFill>
        <p:spPr>
          <a:xfrm>
            <a:off x="292216" y="646417"/>
            <a:ext cx="8596800" cy="1892434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22BBDD5-8708-F83C-0371-03771307D391}"/>
              </a:ext>
            </a:extLst>
          </p:cNvPr>
          <p:cNvSpPr/>
          <p:nvPr/>
        </p:nvSpPr>
        <p:spPr>
          <a:xfrm>
            <a:off x="0" y="3040209"/>
            <a:ext cx="9144000" cy="3817791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D671A7F-E91C-7EAB-0F10-7615425D4378}"/>
              </a:ext>
            </a:extLst>
          </p:cNvPr>
          <p:cNvSpPr txBox="1"/>
          <p:nvPr/>
        </p:nvSpPr>
        <p:spPr>
          <a:xfrm>
            <a:off x="537493" y="2996148"/>
            <a:ext cx="806901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Last weekend I visited my grandmother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visited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my grandmother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Last weekend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 「先週末に」という時を説明しています。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because I wanted her to teach cooking to me.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wanted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teach cooking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は「料理を教えること」という意味で、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名詞として扱っています。意味上の主語は、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me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「私に」という意味をもち、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teach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because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は、前の文の理由を示すために使われています。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BBE59C6-9BC9-2A78-CF43-FA443CF3A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2D8B026-A105-31AD-3D56-65363503DBD0}"/>
              </a:ext>
            </a:extLst>
          </p:cNvPr>
          <p:cNvSpPr txBox="1"/>
          <p:nvPr/>
        </p:nvSpPr>
        <p:spPr>
          <a:xfrm>
            <a:off x="537494" y="2532000"/>
            <a:ext cx="77683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ぼくは祖母に料理を教えてほしかったので、この前の週末に彼女を訪ねました。</a:t>
            </a:r>
          </a:p>
        </p:txBody>
      </p:sp>
    </p:spTree>
    <p:extLst>
      <p:ext uri="{BB962C8B-B14F-4D97-AF65-F5344CB8AC3E}">
        <p14:creationId xmlns:p14="http://schemas.microsoft.com/office/powerpoint/2010/main" val="8282460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87F14-BE84-4561-BCF0-FBE957F89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96BF0D5-F39B-AAAD-3A50-7F1907F658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215" b="69437"/>
          <a:stretch/>
        </p:blipFill>
        <p:spPr>
          <a:xfrm>
            <a:off x="292216" y="971416"/>
            <a:ext cx="8596800" cy="7493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D668443-2204-F980-E16C-CD7DB070543C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F6AF8DA-C51B-EBB7-24C9-4D9B1A4182CB}"/>
              </a:ext>
            </a:extLst>
          </p:cNvPr>
          <p:cNvSpPr txBox="1"/>
          <p:nvPr/>
        </p:nvSpPr>
        <p:spPr>
          <a:xfrm>
            <a:off x="537493" y="2732438"/>
            <a:ext cx="806901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wanted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make dinner for my mother on her birthday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make dinner for my mother on her birthday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は「母の誕生日に彼女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に夕食を作ること」という意味で、名詞として扱っています。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for my mother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「母のために」という意味をもち、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make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on her birthday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「母の誕生日に」という意味をもち、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make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E2E4ABB-A9E4-E936-A004-057E4AACC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889DBCA-B843-FF81-302D-7E6E4B5AD76F}"/>
              </a:ext>
            </a:extLst>
          </p:cNvPr>
          <p:cNvSpPr txBox="1"/>
          <p:nvPr/>
        </p:nvSpPr>
        <p:spPr>
          <a:xfrm>
            <a:off x="537494" y="1858900"/>
            <a:ext cx="62316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ぼくは、ぼくの母の誕生日に彼女に夕食を作りたかったのです。</a:t>
            </a:r>
          </a:p>
        </p:txBody>
      </p:sp>
    </p:spTree>
    <p:extLst>
      <p:ext uri="{BB962C8B-B14F-4D97-AF65-F5344CB8AC3E}">
        <p14:creationId xmlns:p14="http://schemas.microsoft.com/office/powerpoint/2010/main" val="123560533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92CF0-54F1-6C1A-6A49-A8865618F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D7073F7-D9C4-CDD1-32A9-8DACA6D664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339" b="47277"/>
          <a:stretch/>
        </p:blipFill>
        <p:spPr>
          <a:xfrm>
            <a:off x="292216" y="709984"/>
            <a:ext cx="8596800" cy="1739899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0BF5908-BBE9-E480-6BD5-9C92B4B218D5}"/>
              </a:ext>
            </a:extLst>
          </p:cNvPr>
          <p:cNvSpPr/>
          <p:nvPr/>
        </p:nvSpPr>
        <p:spPr>
          <a:xfrm>
            <a:off x="0" y="3201771"/>
            <a:ext cx="9144000" cy="365622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120DEB2-3073-D3F6-D81A-59C0A6B7E03D}"/>
              </a:ext>
            </a:extLst>
          </p:cNvPr>
          <p:cNvSpPr txBox="1"/>
          <p:nvPr/>
        </p:nvSpPr>
        <p:spPr>
          <a:xfrm>
            <a:off x="537492" y="3450421"/>
            <a:ext cx="8400835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My grandmother said,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My grandmother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said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Kenta, your mother likes beef stew very much,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your mother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likes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beef stew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very much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「とても」という意味をもち、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likes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Kenta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は名前を呼びかけています。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1F6F64C-1980-00D5-99B0-CB849B8F2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28B836C-9C52-D6C8-C2FF-5A39852BAB7D}"/>
              </a:ext>
            </a:extLst>
          </p:cNvPr>
          <p:cNvSpPr txBox="1"/>
          <p:nvPr/>
        </p:nvSpPr>
        <p:spPr>
          <a:xfrm>
            <a:off x="537494" y="2449883"/>
            <a:ext cx="8314290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祖母は「ケンタ、あなたのお母さんはビーフシチューがとても好きなの、だからそれを彼女に作ってあげるべきよ。」と言いました。</a:t>
            </a:r>
          </a:p>
        </p:txBody>
      </p:sp>
    </p:spTree>
    <p:extLst>
      <p:ext uri="{BB962C8B-B14F-4D97-AF65-F5344CB8AC3E}">
        <p14:creationId xmlns:p14="http://schemas.microsoft.com/office/powerpoint/2010/main" val="92714928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B690D-6595-AA51-3D41-69A697496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E6D5CDE-40D1-A515-3019-E9E9271240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339" b="47277"/>
          <a:stretch/>
        </p:blipFill>
        <p:spPr>
          <a:xfrm>
            <a:off x="292216" y="709984"/>
            <a:ext cx="8596800" cy="1739899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E4C7E30-635D-A80D-BE62-53A823D34074}"/>
              </a:ext>
            </a:extLst>
          </p:cNvPr>
          <p:cNvSpPr/>
          <p:nvPr/>
        </p:nvSpPr>
        <p:spPr>
          <a:xfrm>
            <a:off x="0" y="3201771"/>
            <a:ext cx="9144000" cy="365622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1DB65BF-B859-8278-418E-3B532F416618}"/>
              </a:ext>
            </a:extLst>
          </p:cNvPr>
          <p:cNvSpPr txBox="1"/>
          <p:nvPr/>
        </p:nvSpPr>
        <p:spPr>
          <a:xfrm>
            <a:off x="537492" y="3450421"/>
            <a:ext cx="8400835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so you should cook it for her.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つの文をつなぎ、前の内容を受けて、その結果こうなるという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意味を表しています。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should cook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beef stew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を指しています。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for her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「彼女（お母さん）のために」という意味をもち、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teach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EA88ACE-F587-0AC3-F9D4-3D2AE6E3A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83C09C-1F78-E661-467B-B026936153D4}"/>
              </a:ext>
            </a:extLst>
          </p:cNvPr>
          <p:cNvSpPr txBox="1"/>
          <p:nvPr/>
        </p:nvSpPr>
        <p:spPr>
          <a:xfrm>
            <a:off x="537494" y="2449883"/>
            <a:ext cx="8314290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祖母は「ケンタ、あなたのお母さんはビーフシチューがとても好きなの、だからそれを彼女に作ってあげるべきよ。」と言いました。</a:t>
            </a:r>
          </a:p>
        </p:txBody>
      </p:sp>
    </p:spTree>
    <p:extLst>
      <p:ext uri="{BB962C8B-B14F-4D97-AF65-F5344CB8AC3E}">
        <p14:creationId xmlns:p14="http://schemas.microsoft.com/office/powerpoint/2010/main" val="4121621411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8AB79-5F2B-85BB-1FFC-659289F0A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BE819A2-69F7-6069-D1CC-B5A2504687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5838" b="35814"/>
          <a:stretch/>
        </p:blipFill>
        <p:spPr>
          <a:xfrm>
            <a:off x="292216" y="854045"/>
            <a:ext cx="8596800" cy="749299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BC9B36B-D732-2D6F-5B87-434DA84A917E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A012F0C-22B1-1D63-C88B-4AE8365E009C}"/>
              </a:ext>
            </a:extLst>
          </p:cNvPr>
          <p:cNvSpPr txBox="1"/>
          <p:nvPr/>
        </p:nvSpPr>
        <p:spPr>
          <a:xfrm>
            <a:off x="537493" y="2732438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learned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how to cook 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how to cook 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は「どのようにそれを料理するか（＝作り方）」という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意味で、名詞として扱っています。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from my grandmother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「祖母から」という意味をもち、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learned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3E38877-3C6B-5194-FD22-3C0FC55B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495858-22C7-3051-D666-E1B5360B82C0}"/>
              </a:ext>
            </a:extLst>
          </p:cNvPr>
          <p:cNvSpPr txBox="1"/>
          <p:nvPr/>
        </p:nvSpPr>
        <p:spPr>
          <a:xfrm>
            <a:off x="537494" y="1858900"/>
            <a:ext cx="40345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ぼくは祖母からその作り方を学びました。</a:t>
            </a:r>
          </a:p>
        </p:txBody>
      </p:sp>
    </p:spTree>
    <p:extLst>
      <p:ext uri="{BB962C8B-B14F-4D97-AF65-F5344CB8AC3E}">
        <p14:creationId xmlns:p14="http://schemas.microsoft.com/office/powerpoint/2010/main" val="273071173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386A8-F659-B623-197E-4FEF6BCCF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BBE9EA7-8A88-FB4B-4959-C1DC01C6DE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155" b="24780"/>
          <a:stretch/>
        </p:blipFill>
        <p:spPr>
          <a:xfrm>
            <a:off x="292216" y="1022216"/>
            <a:ext cx="8596800" cy="723899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B8C4274-D398-8C9B-03BC-C7D0D1C93D1A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A2C587C-BADE-677D-F54D-6198760AC3CF}"/>
              </a:ext>
            </a:extLst>
          </p:cNvPr>
          <p:cNvSpPr txBox="1"/>
          <p:nvPr/>
        </p:nvSpPr>
        <p:spPr>
          <a:xfrm>
            <a:off x="537493" y="2732438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cooked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for her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「彼女（お母さん）のために」という意味をもち、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cooked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On my mother’s birthday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「母の誕生日に」という意味をもち、文全体の時を表しています。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文の先頭に置くことで、時の情報 を強調しています。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3BC00CE-C4EC-580D-8D8E-824665311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2248612-8D0F-0AAF-02E4-9415B01B9F2B}"/>
              </a:ext>
            </a:extLst>
          </p:cNvPr>
          <p:cNvSpPr txBox="1"/>
          <p:nvPr/>
        </p:nvSpPr>
        <p:spPr>
          <a:xfrm>
            <a:off x="537494" y="1858900"/>
            <a:ext cx="47330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母の誕生日に、ぼくはそれを彼女に作りました。</a:t>
            </a:r>
          </a:p>
        </p:txBody>
      </p:sp>
    </p:spTree>
    <p:extLst>
      <p:ext uri="{BB962C8B-B14F-4D97-AF65-F5344CB8AC3E}">
        <p14:creationId xmlns:p14="http://schemas.microsoft.com/office/powerpoint/2010/main" val="378371209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ADD94-2D45-8C8E-1BB1-1A38211B5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7AE9F9D-FC71-24DD-C41F-8E6306BDB6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324" b="13460"/>
          <a:stretch/>
        </p:blipFill>
        <p:spPr>
          <a:xfrm>
            <a:off x="292216" y="1022216"/>
            <a:ext cx="8596800" cy="6477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893C1C6-BE8C-B468-D81A-CEC2CBF2B53C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FF7AC8E-1270-A9D9-C46A-C0D0013295C8}"/>
              </a:ext>
            </a:extLst>
          </p:cNvPr>
          <p:cNvSpPr txBox="1"/>
          <p:nvPr/>
        </p:nvSpPr>
        <p:spPr>
          <a:xfrm>
            <a:off x="537493" y="2732438"/>
            <a:ext cx="806901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happy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　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eat 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は「それを食べて」という意味で、副詞のはたらきです。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形容詞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happy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F9A4D3D-BFA1-9C99-CD8A-D2C5FD7D7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3934BB3-98D3-075A-6E88-F641BCB2E07D}"/>
              </a:ext>
            </a:extLst>
          </p:cNvPr>
          <p:cNvSpPr txBox="1"/>
          <p:nvPr/>
        </p:nvSpPr>
        <p:spPr>
          <a:xfrm>
            <a:off x="537494" y="1858900"/>
            <a:ext cx="33741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彼女はそれを食べて喜びました。</a:t>
            </a:r>
          </a:p>
        </p:txBody>
      </p:sp>
    </p:spTree>
    <p:extLst>
      <p:ext uri="{BB962C8B-B14F-4D97-AF65-F5344CB8AC3E}">
        <p14:creationId xmlns:p14="http://schemas.microsoft.com/office/powerpoint/2010/main" val="209292428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F4C45-CD03-9EDD-C881-85C3AA07B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367FB66-6622-157E-CFC9-626C88F58F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7852" b="-303"/>
          <a:stretch/>
        </p:blipFill>
        <p:spPr>
          <a:xfrm>
            <a:off x="292216" y="728638"/>
            <a:ext cx="8596800" cy="1117599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E73DFB7-90DA-4B79-55EF-BFE0F9F1822C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DBE1EF4-F54F-4F2D-21DC-05B5EAD84F8E}"/>
              </a:ext>
            </a:extLst>
          </p:cNvPr>
          <p:cNvSpPr txBox="1"/>
          <p:nvPr/>
        </p:nvSpPr>
        <p:spPr>
          <a:xfrm>
            <a:off x="537493" y="2616294"/>
            <a:ext cx="8069014" cy="409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know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making dishes is a good way to thank someone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making dishes is a good way to thank someone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主語と動詞をふくむ節（名詞節）です。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making dishes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good way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thank someone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は「誰かに感謝するための」という意味で、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形容詞のはたらきです。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good way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Now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「今では」という意味をもち、文全体を修飾しています。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7DB43FC-A253-0DC7-8A92-90FD8701C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354105-457C-385D-CFBC-B449CD216F71}"/>
              </a:ext>
            </a:extLst>
          </p:cNvPr>
          <p:cNvSpPr txBox="1"/>
          <p:nvPr/>
        </p:nvSpPr>
        <p:spPr>
          <a:xfrm>
            <a:off x="537494" y="1858900"/>
            <a:ext cx="74889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今ではぼくは、料理を作ることは誰かに感謝するよい方法だと知っています。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52616685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17079</TotalTime>
  <Words>1048</Words>
  <Application>Microsoft Office PowerPoint</Application>
  <PresentationFormat>画面に合わせる (4:3)</PresentationFormat>
  <Paragraphs>84</Paragraphs>
  <Slides>11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9" baseType="lpstr">
      <vt:lpstr>ＭＳ Ｐゴシック</vt:lpstr>
      <vt:lpstr>ＭＳ Ｐ明朝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2111</cp:revision>
  <cp:lastPrinted>2016-06-23T16:36:17Z</cp:lastPrinted>
  <dcterms:created xsi:type="dcterms:W3CDTF">2016-05-30T03:13:09Z</dcterms:created>
  <dcterms:modified xsi:type="dcterms:W3CDTF">2025-12-17T04:08:06Z</dcterms:modified>
</cp:coreProperties>
</file>