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4201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3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62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8.png"/><Relationship Id="rId5" Type="http://schemas.microsoft.com/office/2007/relationships/media" Target="../media/media15.mp3"/><Relationship Id="rId10" Type="http://schemas.openxmlformats.org/officeDocument/2006/relationships/image" Target="../media/image7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microsoft.com/office/2007/relationships/media" Target="../media/media17.mp3"/><Relationship Id="rId7" Type="http://schemas.openxmlformats.org/officeDocument/2006/relationships/image" Target="../media/image8.png"/><Relationship Id="rId12" Type="http://schemas.openxmlformats.org/officeDocument/2006/relationships/image" Target="../media/image21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svg"/><Relationship Id="rId4" Type="http://schemas.openxmlformats.org/officeDocument/2006/relationships/audio" Target="../media/media17.mp3"/><Relationship Id="rId9" Type="http://schemas.openxmlformats.org/officeDocument/2006/relationships/image" Target="../media/image18.png"/><Relationship Id="rId1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9.mp3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19.mp3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077718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No.13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3" y="2605328"/>
            <a:ext cx="838149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5. want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［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tell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ask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］＋人＋不定詞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「ケンタは彼の母親に料理を教えてほしいと思っていました」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13_05_reading_s1_1">
            <a:hlinkClick r:id="" action="ppaction://media"/>
            <a:extLst>
              <a:ext uri="{FF2B5EF4-FFF2-40B4-BE49-F238E27FC236}">
                <a16:creationId xmlns:a16="http://schemas.microsoft.com/office/drawing/2014/main" id="{E7D32406-28DD-3673-B0A6-58E13A28C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71175" y="3419475"/>
            <a:ext cx="406400" cy="406400"/>
          </a:xfrm>
          <a:prstGeom prst="rect">
            <a:avLst/>
          </a:prstGeom>
        </p:spPr>
      </p:pic>
      <p:pic>
        <p:nvPicPr>
          <p:cNvPr id="4" name="AS_G3_13_06_reading_s1_2">
            <a:hlinkClick r:id="" action="ppaction://media"/>
            <a:extLst>
              <a:ext uri="{FF2B5EF4-FFF2-40B4-BE49-F238E27FC236}">
                <a16:creationId xmlns:a16="http://schemas.microsoft.com/office/drawing/2014/main" id="{FD8FE261-94AF-FC49-7EA6-B0294267A1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9933" y="33808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398309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9FA62DB5-D56B-2ED0-5B86-C60C2C621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398977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2056463" y="13463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3_13_07_reading_s2">
            <a:hlinkClick r:id="" action="ppaction://media"/>
            <a:extLst>
              <a:ext uri="{FF2B5EF4-FFF2-40B4-BE49-F238E27FC236}">
                <a16:creationId xmlns:a16="http://schemas.microsoft.com/office/drawing/2014/main" id="{445024D6-820B-29B5-A4AB-7FD571BDCF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55660" y="1177492"/>
            <a:ext cx="406400" cy="406400"/>
          </a:xfrm>
          <a:prstGeom prst="rect">
            <a:avLst/>
          </a:prstGeom>
        </p:spPr>
      </p:pic>
      <p:pic>
        <p:nvPicPr>
          <p:cNvPr id="12" name="AS_G3_13_07_reading_s2">
            <a:hlinkClick r:id="" action="ppaction://media"/>
            <a:extLst>
              <a:ext uri="{FF2B5EF4-FFF2-40B4-BE49-F238E27FC236}">
                <a16:creationId xmlns:a16="http://schemas.microsoft.com/office/drawing/2014/main" id="{2E33F61F-B74A-63A3-7F2F-D92BFAB2ED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55660" y="608959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BE3ED1F0-270F-5D09-7441-F5A246C0AA81}"/>
              </a:ext>
            </a:extLst>
          </p:cNvPr>
          <p:cNvCxnSpPr/>
          <p:nvPr/>
        </p:nvCxnSpPr>
        <p:spPr>
          <a:xfrm flipH="1">
            <a:off x="5443127" y="13463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B7EFC177-A0AF-9A97-6B38-B144518925D9}"/>
              </a:ext>
            </a:extLst>
          </p:cNvPr>
          <p:cNvCxnSpPr/>
          <p:nvPr/>
        </p:nvCxnSpPr>
        <p:spPr>
          <a:xfrm flipH="1">
            <a:off x="8417066" y="135232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C9FCE82F-E304-09A4-F190-7F718453F8A3}"/>
              </a:ext>
            </a:extLst>
          </p:cNvPr>
          <p:cNvCxnSpPr/>
          <p:nvPr/>
        </p:nvCxnSpPr>
        <p:spPr>
          <a:xfrm flipH="1">
            <a:off x="2056462" y="19660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DE7ADA67-02BA-4475-0950-94A9B56EEC8A}"/>
              </a:ext>
            </a:extLst>
          </p:cNvPr>
          <p:cNvCxnSpPr/>
          <p:nvPr/>
        </p:nvCxnSpPr>
        <p:spPr>
          <a:xfrm flipH="1">
            <a:off x="3039228" y="19660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EA5CEE05-0641-DC4D-B10B-EE06521392E4}"/>
              </a:ext>
            </a:extLst>
          </p:cNvPr>
          <p:cNvCxnSpPr/>
          <p:nvPr/>
        </p:nvCxnSpPr>
        <p:spPr>
          <a:xfrm flipH="1">
            <a:off x="6397725" y="19660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C748925B-AC4B-8580-9225-9EE80FA922FF}"/>
              </a:ext>
            </a:extLst>
          </p:cNvPr>
          <p:cNvCxnSpPr/>
          <p:nvPr/>
        </p:nvCxnSpPr>
        <p:spPr>
          <a:xfrm flipH="1">
            <a:off x="8402081" y="19660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ED5DD372-D9C3-FB71-9B60-E5E4DCACA90D}"/>
              </a:ext>
            </a:extLst>
          </p:cNvPr>
          <p:cNvCxnSpPr/>
          <p:nvPr/>
        </p:nvCxnSpPr>
        <p:spPr>
          <a:xfrm flipH="1">
            <a:off x="1921293" y="260290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2D8A3D9A-FD50-F3D8-A0E8-FFA5CABD3A0F}"/>
              </a:ext>
            </a:extLst>
          </p:cNvPr>
          <p:cNvCxnSpPr/>
          <p:nvPr/>
        </p:nvCxnSpPr>
        <p:spPr>
          <a:xfrm flipH="1">
            <a:off x="4861046" y="26130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97D77E5D-9125-05EF-6733-ADAC396964E2}"/>
              </a:ext>
            </a:extLst>
          </p:cNvPr>
          <p:cNvCxnSpPr/>
          <p:nvPr/>
        </p:nvCxnSpPr>
        <p:spPr>
          <a:xfrm flipH="1">
            <a:off x="5869450" y="26029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81EC1FA3-5201-0288-9C9A-187A05277D08}"/>
              </a:ext>
            </a:extLst>
          </p:cNvPr>
          <p:cNvCxnSpPr/>
          <p:nvPr/>
        </p:nvCxnSpPr>
        <p:spPr>
          <a:xfrm flipH="1">
            <a:off x="853068" y="31970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382F2498-B29C-9DBB-DC14-2A2F004D98FA}"/>
              </a:ext>
            </a:extLst>
          </p:cNvPr>
          <p:cNvCxnSpPr/>
          <p:nvPr/>
        </p:nvCxnSpPr>
        <p:spPr>
          <a:xfrm flipH="1">
            <a:off x="2374219" y="31970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2E48A25F-DA05-F18E-14EB-FBB15336908F}"/>
              </a:ext>
            </a:extLst>
          </p:cNvPr>
          <p:cNvCxnSpPr/>
          <p:nvPr/>
        </p:nvCxnSpPr>
        <p:spPr>
          <a:xfrm flipH="1">
            <a:off x="2767326" y="319708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FD82ACA2-7D3F-9FC0-8C9B-989C01E667CC}"/>
              </a:ext>
            </a:extLst>
          </p:cNvPr>
          <p:cNvCxnSpPr/>
          <p:nvPr/>
        </p:nvCxnSpPr>
        <p:spPr>
          <a:xfrm flipH="1">
            <a:off x="5293514" y="31970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537AF3AE-41CE-A962-C5C5-55EE9EC1801E}"/>
              </a:ext>
            </a:extLst>
          </p:cNvPr>
          <p:cNvCxnSpPr/>
          <p:nvPr/>
        </p:nvCxnSpPr>
        <p:spPr>
          <a:xfrm flipH="1">
            <a:off x="6463985" y="319708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09405D2A-3546-7F08-0CB7-FFCB9841B193}"/>
              </a:ext>
            </a:extLst>
          </p:cNvPr>
          <p:cNvCxnSpPr/>
          <p:nvPr/>
        </p:nvCxnSpPr>
        <p:spPr>
          <a:xfrm flipH="1">
            <a:off x="7818731" y="319708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FED878C9-BF0E-5D01-4AF5-04A6ADAFA1AB}"/>
              </a:ext>
            </a:extLst>
          </p:cNvPr>
          <p:cNvCxnSpPr/>
          <p:nvPr/>
        </p:nvCxnSpPr>
        <p:spPr>
          <a:xfrm flipH="1">
            <a:off x="1187195" y="382092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C0805705-82F9-03DF-4FE4-B63024621AEA}"/>
              </a:ext>
            </a:extLst>
          </p:cNvPr>
          <p:cNvCxnSpPr/>
          <p:nvPr/>
        </p:nvCxnSpPr>
        <p:spPr>
          <a:xfrm flipH="1">
            <a:off x="4007307" y="382092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B41DE276-AE2D-40BE-920D-CD6A35CF810E}"/>
              </a:ext>
            </a:extLst>
          </p:cNvPr>
          <p:cNvCxnSpPr/>
          <p:nvPr/>
        </p:nvCxnSpPr>
        <p:spPr>
          <a:xfrm flipH="1">
            <a:off x="7297438" y="38209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9A264DAA-AA50-2375-7BDA-45291312543D}"/>
              </a:ext>
            </a:extLst>
          </p:cNvPr>
          <p:cNvCxnSpPr/>
          <p:nvPr/>
        </p:nvCxnSpPr>
        <p:spPr>
          <a:xfrm flipH="1">
            <a:off x="8784408" y="38209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235BD0A8-128F-AD3B-9B2D-1B8C3BB44EA3}"/>
              </a:ext>
            </a:extLst>
          </p:cNvPr>
          <p:cNvCxnSpPr/>
          <p:nvPr/>
        </p:nvCxnSpPr>
        <p:spPr>
          <a:xfrm flipH="1">
            <a:off x="1319716" y="441658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801C84AD-5073-3B1D-D6FF-ED492015DA4C}"/>
              </a:ext>
            </a:extLst>
          </p:cNvPr>
          <p:cNvCxnSpPr/>
          <p:nvPr/>
        </p:nvCxnSpPr>
        <p:spPr>
          <a:xfrm flipH="1">
            <a:off x="3379253" y="441658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A20DC2E6-EB07-91BF-C4D6-4E7FBE22A4CA}"/>
              </a:ext>
            </a:extLst>
          </p:cNvPr>
          <p:cNvCxnSpPr/>
          <p:nvPr/>
        </p:nvCxnSpPr>
        <p:spPr>
          <a:xfrm flipH="1">
            <a:off x="4565012" y="441658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26FCDCC4-FF30-7AEE-4F77-488127242646}"/>
              </a:ext>
            </a:extLst>
          </p:cNvPr>
          <p:cNvCxnSpPr/>
          <p:nvPr/>
        </p:nvCxnSpPr>
        <p:spPr>
          <a:xfrm flipH="1">
            <a:off x="6394100" y="441658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D500ECE1-96AC-3E3B-2255-9489468E5A95}"/>
              </a:ext>
            </a:extLst>
          </p:cNvPr>
          <p:cNvCxnSpPr/>
          <p:nvPr/>
        </p:nvCxnSpPr>
        <p:spPr>
          <a:xfrm flipH="1">
            <a:off x="8223188" y="441658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2D4C8A01-A2B2-26E4-9DA7-D019F223A448}"/>
              </a:ext>
            </a:extLst>
          </p:cNvPr>
          <p:cNvCxnSpPr/>
          <p:nvPr/>
        </p:nvCxnSpPr>
        <p:spPr>
          <a:xfrm flipH="1">
            <a:off x="1514738" y="50233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27FE57F3-23EA-7B8C-8BC5-D0BA58A8C6B7}"/>
              </a:ext>
            </a:extLst>
          </p:cNvPr>
          <p:cNvCxnSpPr/>
          <p:nvPr/>
        </p:nvCxnSpPr>
        <p:spPr>
          <a:xfrm flipH="1">
            <a:off x="3779373" y="50233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312AD09-F288-B25E-30A2-38D9938E0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35" y="682296"/>
            <a:ext cx="6955200" cy="6096470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13_10_reading_s3">
            <a:hlinkClick r:id="" action="ppaction://media"/>
            <a:extLst>
              <a:ext uri="{FF2B5EF4-FFF2-40B4-BE49-F238E27FC236}">
                <a16:creationId xmlns:a16="http://schemas.microsoft.com/office/drawing/2014/main" id="{29B16997-3891-DC11-7323-0564A9C18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1975" y="2025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FB5822C-E9B6-622E-3E14-0F86B931C972}"/>
              </a:ext>
            </a:extLst>
          </p:cNvPr>
          <p:cNvSpPr/>
          <p:nvPr/>
        </p:nvSpPr>
        <p:spPr>
          <a:xfrm>
            <a:off x="889231" y="3977229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DDB9690-981A-6DA6-8550-F63FCE7E0611}"/>
              </a:ext>
            </a:extLst>
          </p:cNvPr>
          <p:cNvSpPr/>
          <p:nvPr/>
        </p:nvSpPr>
        <p:spPr>
          <a:xfrm>
            <a:off x="620813" y="4371556"/>
            <a:ext cx="166937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89CA342-FD4B-AA08-6D3B-37A515ADB4BD}"/>
              </a:ext>
            </a:extLst>
          </p:cNvPr>
          <p:cNvSpPr/>
          <p:nvPr/>
        </p:nvSpPr>
        <p:spPr>
          <a:xfrm>
            <a:off x="620816" y="2157000"/>
            <a:ext cx="138415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2858501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5" y="3252828"/>
            <a:ext cx="166937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89232" y="1754150"/>
            <a:ext cx="778498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P.102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〈want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＋人＋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は、「人に～してほしい」という意味。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〈tell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＋人＋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は、「人に～するように言う」という意味。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〈ask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＋人＋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は、「人に～するように頼む」という意味。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13" grpId="0" animBg="1"/>
      <p:bldP spid="11" grpId="0" animBg="1"/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A413E0A-70B1-CF9B-B0CB-2AC6E1682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09647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96EEEBD-C009-CB2F-75E1-A5FB5CAAA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09647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C8F145B-9EB2-8A39-B08A-54796E8FF7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5" y="191164"/>
            <a:ext cx="6890400" cy="614336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98CD5D8-2D21-506F-A261-9AE78889D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1" y="1332758"/>
            <a:ext cx="8560800" cy="479316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AS_G3_13_01_kihon">
            <a:hlinkClick r:id="" action="ppaction://media"/>
            <a:extLst>
              <a:ext uri="{FF2B5EF4-FFF2-40B4-BE49-F238E27FC236}">
                <a16:creationId xmlns:a16="http://schemas.microsoft.com/office/drawing/2014/main" id="{B9A0C04D-1BDE-1695-0B74-D4F438D8B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1388" y="22812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92C29FA-7EE5-0FFD-DF04-F07E855C6F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20" y="1872128"/>
            <a:ext cx="8719200" cy="4552943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949064" y="1826894"/>
            <a:ext cx="12522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visited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13_11_reading_s6_1">
            <a:hlinkClick r:id="" action="ppaction://media"/>
            <a:extLst>
              <a:ext uri="{FF2B5EF4-FFF2-40B4-BE49-F238E27FC236}">
                <a16:creationId xmlns:a16="http://schemas.microsoft.com/office/drawing/2014/main" id="{6C84EB8C-9EC8-CED7-76B4-CCDAE16BD6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79050" y="1663700"/>
            <a:ext cx="406400" cy="406400"/>
          </a:xfrm>
          <a:prstGeom prst="rect">
            <a:avLst/>
          </a:prstGeom>
        </p:spPr>
      </p:pic>
      <p:pic>
        <p:nvPicPr>
          <p:cNvPr id="9" name="AS_G3_13_12_reading_s6_2">
            <a:hlinkClick r:id="" action="ppaction://media"/>
            <a:extLst>
              <a:ext uri="{FF2B5EF4-FFF2-40B4-BE49-F238E27FC236}">
                <a16:creationId xmlns:a16="http://schemas.microsoft.com/office/drawing/2014/main" id="{4C586B5C-4CC8-478E-1C12-16AD2AE4A0B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79050" y="2136862"/>
            <a:ext cx="406400" cy="406400"/>
          </a:xfrm>
          <a:prstGeom prst="rect">
            <a:avLst/>
          </a:prstGeom>
        </p:spPr>
      </p:pic>
      <p:pic>
        <p:nvPicPr>
          <p:cNvPr id="12" name="AS_G3_13_11_reading_s6_1">
            <a:hlinkClick r:id="" action="ppaction://media"/>
            <a:extLst>
              <a:ext uri="{FF2B5EF4-FFF2-40B4-BE49-F238E27FC236}">
                <a16:creationId xmlns:a16="http://schemas.microsoft.com/office/drawing/2014/main" id="{68E082D0-08DD-AAB6-EAF2-70E65B0C01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79050" y="2625251"/>
            <a:ext cx="406400" cy="4064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8099D3A-9B9E-1435-5A0F-90E03F6A1E2C}"/>
              </a:ext>
            </a:extLst>
          </p:cNvPr>
          <p:cNvSpPr txBox="1"/>
          <p:nvPr/>
        </p:nvSpPr>
        <p:spPr>
          <a:xfrm>
            <a:off x="1632336" y="2292574"/>
            <a:ext cx="38882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teach      cooking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FE153CC-5AFC-2754-DFC6-1A79E16F2760}"/>
              </a:ext>
            </a:extLst>
          </p:cNvPr>
          <p:cNvSpPr txBox="1"/>
          <p:nvPr/>
        </p:nvSpPr>
        <p:spPr>
          <a:xfrm>
            <a:off x="777758" y="2750510"/>
            <a:ext cx="26576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make      dinner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E1DEA35-D175-3972-637E-C548A4D80798}"/>
              </a:ext>
            </a:extLst>
          </p:cNvPr>
          <p:cNvSpPr txBox="1"/>
          <p:nvPr/>
        </p:nvSpPr>
        <p:spPr>
          <a:xfrm>
            <a:off x="6164812" y="2750510"/>
            <a:ext cx="6261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E02CAC2-C970-EE72-9A65-1BFC6E2C9762}"/>
              </a:ext>
            </a:extLst>
          </p:cNvPr>
          <p:cNvSpPr txBox="1"/>
          <p:nvPr/>
        </p:nvSpPr>
        <p:spPr>
          <a:xfrm>
            <a:off x="2979189" y="3209645"/>
            <a:ext cx="8377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said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148E723-46F1-4D6A-15F1-570EFD06AA0D}"/>
              </a:ext>
            </a:extLst>
          </p:cNvPr>
          <p:cNvSpPr txBox="1"/>
          <p:nvPr/>
        </p:nvSpPr>
        <p:spPr>
          <a:xfrm>
            <a:off x="3575195" y="3718640"/>
            <a:ext cx="12522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should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AD104CC-6285-C8B0-978C-719A8A3AB13A}"/>
              </a:ext>
            </a:extLst>
          </p:cNvPr>
          <p:cNvSpPr txBox="1"/>
          <p:nvPr/>
        </p:nvSpPr>
        <p:spPr>
          <a:xfrm>
            <a:off x="777759" y="4182783"/>
            <a:ext cx="35635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  cook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5E5B832-12BA-237B-B4D4-0FA09A60D091}"/>
              </a:ext>
            </a:extLst>
          </p:cNvPr>
          <p:cNvSpPr txBox="1"/>
          <p:nvPr/>
        </p:nvSpPr>
        <p:spPr>
          <a:xfrm>
            <a:off x="783474" y="4617003"/>
            <a:ext cx="34178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mother’s      birthday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0A0BBE0-1147-9A47-B6DC-47178D99A33C}"/>
              </a:ext>
            </a:extLst>
          </p:cNvPr>
          <p:cNvSpPr txBox="1"/>
          <p:nvPr/>
        </p:nvSpPr>
        <p:spPr>
          <a:xfrm>
            <a:off x="677718" y="5112380"/>
            <a:ext cx="11254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happy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1B86D6E-141F-E14D-4F6C-7A1ADB383121}"/>
              </a:ext>
            </a:extLst>
          </p:cNvPr>
          <p:cNvSpPr txBox="1"/>
          <p:nvPr/>
        </p:nvSpPr>
        <p:spPr>
          <a:xfrm>
            <a:off x="5363570" y="5112380"/>
            <a:ext cx="31090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making        dishes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45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4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45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6" grpId="0"/>
      <p:bldP spid="18" grpId="0"/>
      <p:bldP spid="19" grpId="0"/>
      <p:bldP spid="22" grpId="0"/>
      <p:bldP spid="23" grpId="0"/>
      <p:bldP spid="40" grpId="0"/>
      <p:bldP spid="41" grpId="0"/>
      <p:bldP spid="42" grpId="0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3_13_14_reading_s7_1">
            <a:hlinkClick r:id="" action="ppaction://media"/>
            <a:extLst>
              <a:ext uri="{FF2B5EF4-FFF2-40B4-BE49-F238E27FC236}">
                <a16:creationId xmlns:a16="http://schemas.microsoft.com/office/drawing/2014/main" id="{11F5C229-91A9-14E6-4FD1-C5CBDFBDB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72638" y="1706563"/>
            <a:ext cx="406400" cy="406400"/>
          </a:xfrm>
          <a:prstGeom prst="rect">
            <a:avLst/>
          </a:prstGeom>
        </p:spPr>
      </p:pic>
      <p:pic>
        <p:nvPicPr>
          <p:cNvPr id="3" name="AS_G3_13_15_reading_s7_2">
            <a:hlinkClick r:id="" action="ppaction://media"/>
            <a:extLst>
              <a:ext uri="{FF2B5EF4-FFF2-40B4-BE49-F238E27FC236}">
                <a16:creationId xmlns:a16="http://schemas.microsoft.com/office/drawing/2014/main" id="{E01DCE2C-A117-D562-4944-781E11DEDD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72638" y="21835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13_16_reading_s8_1">
            <a:hlinkClick r:id="" action="ppaction://media"/>
            <a:extLst>
              <a:ext uri="{FF2B5EF4-FFF2-40B4-BE49-F238E27FC236}">
                <a16:creationId xmlns:a16="http://schemas.microsoft.com/office/drawing/2014/main" id="{4282E9CC-F2D1-EB4C-DEED-BD8276D5E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91738" y="1370013"/>
            <a:ext cx="406400" cy="406400"/>
          </a:xfrm>
          <a:prstGeom prst="rect">
            <a:avLst/>
          </a:prstGeom>
        </p:spPr>
      </p:pic>
      <p:pic>
        <p:nvPicPr>
          <p:cNvPr id="7" name="AS_G3_13_17_reading_s8_2">
            <a:hlinkClick r:id="" action="ppaction://media"/>
            <a:extLst>
              <a:ext uri="{FF2B5EF4-FFF2-40B4-BE49-F238E27FC236}">
                <a16:creationId xmlns:a16="http://schemas.microsoft.com/office/drawing/2014/main" id="{2E448087-EF74-776A-E316-4E4690473B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54833" y="22615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P.103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（人に）～してほしいです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FBDC513-BA1D-A66C-B9A2-1BD6C0719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9"/>
            <a:ext cx="8712000" cy="5494389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AF1A12E-A768-C031-4CD3-AC12BFD75F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9"/>
            <a:ext cx="8712000" cy="549438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373533" y="3321283"/>
            <a:ext cx="449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    to      teach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AS_G3_13_03_kihon_t_1">
            <a:hlinkClick r:id="" action="ppaction://media"/>
            <a:extLst>
              <a:ext uri="{FF2B5EF4-FFF2-40B4-BE49-F238E27FC236}">
                <a16:creationId xmlns:a16="http://schemas.microsoft.com/office/drawing/2014/main" id="{4E4FC442-996E-B78C-5F6B-6F18BA7C44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65068" y="1423461"/>
            <a:ext cx="406400" cy="406400"/>
          </a:xfrm>
          <a:prstGeom prst="rect">
            <a:avLst/>
          </a:prstGeom>
        </p:spPr>
      </p:pic>
      <p:pic>
        <p:nvPicPr>
          <p:cNvPr id="7" name="AS_G3_13_03_kihon_t_1">
            <a:hlinkClick r:id="" action="ppaction://media"/>
            <a:extLst>
              <a:ext uri="{FF2B5EF4-FFF2-40B4-BE49-F238E27FC236}">
                <a16:creationId xmlns:a16="http://schemas.microsoft.com/office/drawing/2014/main" id="{0F28653D-0B07-ECDB-CFBA-45434FC5E8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65068" y="2300601"/>
            <a:ext cx="406400" cy="4064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CF6C7EA-BF77-D441-60EC-B551AA4D6794}"/>
              </a:ext>
            </a:extLst>
          </p:cNvPr>
          <p:cNvSpPr txBox="1"/>
          <p:nvPr/>
        </p:nvSpPr>
        <p:spPr>
          <a:xfrm>
            <a:off x="1373532" y="4510510"/>
            <a:ext cx="449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    to      play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0B77F5B-1C3E-73DD-FBD4-02BCC8C12507}"/>
              </a:ext>
            </a:extLst>
          </p:cNvPr>
          <p:cNvSpPr txBox="1"/>
          <p:nvPr/>
        </p:nvSpPr>
        <p:spPr>
          <a:xfrm>
            <a:off x="1373532" y="5719084"/>
            <a:ext cx="449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    to      close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1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9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CA419D5-68D5-6944-3A63-0855C2B3D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9"/>
            <a:ext cx="8712000" cy="549438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F28D535-6B48-AD9E-3AE2-32FCB424F605}"/>
              </a:ext>
            </a:extLst>
          </p:cNvPr>
          <p:cNvSpPr txBox="1"/>
          <p:nvPr/>
        </p:nvSpPr>
        <p:spPr>
          <a:xfrm>
            <a:off x="1373533" y="3321283"/>
            <a:ext cx="449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    to      teach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C3F8B2-D94D-87B1-E7A7-5FDBB89473BB}"/>
              </a:ext>
            </a:extLst>
          </p:cNvPr>
          <p:cNvSpPr txBox="1"/>
          <p:nvPr/>
        </p:nvSpPr>
        <p:spPr>
          <a:xfrm>
            <a:off x="1373532" y="4510510"/>
            <a:ext cx="449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    to      play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9341207-A653-D248-6954-B979F406F951}"/>
              </a:ext>
            </a:extLst>
          </p:cNvPr>
          <p:cNvSpPr txBox="1"/>
          <p:nvPr/>
        </p:nvSpPr>
        <p:spPr>
          <a:xfrm>
            <a:off x="1373532" y="5719084"/>
            <a:ext cx="449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     to      close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499BEBC-C727-A8CA-8CFC-1C20D9C01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6" y="1382198"/>
            <a:ext cx="8884800" cy="279764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want you to go shopping with me.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3_13_04_kihon_t_2">
            <a:hlinkClick r:id="" action="ppaction://media"/>
            <a:extLst>
              <a:ext uri="{FF2B5EF4-FFF2-40B4-BE49-F238E27FC236}">
                <a16:creationId xmlns:a16="http://schemas.microsoft.com/office/drawing/2014/main" id="{B6B1F03E-2E3D-E413-EDB4-05C0527DDE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74275" y="1374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P.104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17079</TotalTime>
  <Words>689</Words>
  <Application>Microsoft Office PowerPoint</Application>
  <PresentationFormat>画面に合わせる (4:3)</PresentationFormat>
  <Paragraphs>117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2111</cp:revision>
  <cp:lastPrinted>2016-06-23T16:36:17Z</cp:lastPrinted>
  <dcterms:created xsi:type="dcterms:W3CDTF">2016-05-30T03:13:09Z</dcterms:created>
  <dcterms:modified xsi:type="dcterms:W3CDTF">2025-12-17T02:56:33Z</dcterms:modified>
</cp:coreProperties>
</file>