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3477" r:id="rId4"/>
    <p:sldId id="3478" r:id="rId5"/>
    <p:sldId id="3479" r:id="rId6"/>
    <p:sldId id="3480" r:id="rId7"/>
    <p:sldId id="3481" r:id="rId8"/>
    <p:sldId id="3482" r:id="rId9"/>
    <p:sldId id="3483" r:id="rId10"/>
    <p:sldId id="3484" r:id="rId11"/>
    <p:sldId id="3485" r:id="rId12"/>
    <p:sldId id="2106" r:id="rId13"/>
    <p:sldId id="2107" r:id="rId14"/>
    <p:sldId id="2108" r:id="rId15"/>
    <p:sldId id="3486" r:id="rId16"/>
    <p:sldId id="3487" r:id="rId17"/>
    <p:sldId id="3488" r:id="rId18"/>
    <p:sldId id="3489" r:id="rId19"/>
    <p:sldId id="3490" r:id="rId20"/>
    <p:sldId id="3491" r:id="rId21"/>
    <p:sldId id="3492" r:id="rId22"/>
    <p:sldId id="3493" r:id="rId23"/>
    <p:sldId id="3494" r:id="rId24"/>
    <p:sldId id="2103" r:id="rId25"/>
    <p:sldId id="2104" r:id="rId26"/>
    <p:sldId id="2105" r:id="rId27"/>
    <p:sldId id="3622" r:id="rId28"/>
    <p:sldId id="4202" r:id="rId29"/>
    <p:sldId id="4203" r:id="rId30"/>
    <p:sldId id="4204" r:id="rId31"/>
    <p:sldId id="4205" r:id="rId32"/>
    <p:sldId id="4206" r:id="rId33"/>
    <p:sldId id="4207" r:id="rId34"/>
    <p:sldId id="4208" r:id="rId35"/>
    <p:sldId id="4209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20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G3_27_03_have">
            <a:hlinkClick r:id="" action="ppaction://media"/>
            <a:extLst>
              <a:ext uri="{FF2B5EF4-FFF2-40B4-BE49-F238E27FC236}">
                <a16:creationId xmlns:a16="http://schemas.microsoft.com/office/drawing/2014/main" id="{D21190FE-65FC-40BC-AA30-70F5072DC7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617075" y="282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0117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9592252-C8EE-4906-947C-92FC720853AF}"/>
              </a:ext>
            </a:extLst>
          </p:cNvPr>
          <p:cNvSpPr txBox="1"/>
          <p:nvPr/>
        </p:nvSpPr>
        <p:spPr>
          <a:xfrm>
            <a:off x="152401" y="2090172"/>
            <a:ext cx="883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してもらう</a:t>
            </a:r>
          </a:p>
        </p:txBody>
      </p:sp>
      <p:pic>
        <p:nvPicPr>
          <p:cNvPr id="7" name="G3_27_03_have">
            <a:hlinkClick r:id="" action="ppaction://media"/>
            <a:extLst>
              <a:ext uri="{FF2B5EF4-FFF2-40B4-BE49-F238E27FC236}">
                <a16:creationId xmlns:a16="http://schemas.microsoft.com/office/drawing/2014/main" id="{4DB50246-EA48-43F3-AF43-F976004E16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617075" y="282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5628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夕食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4_dinner">
            <a:hlinkClick r:id="" action="ppaction://media"/>
            <a:extLst>
              <a:ext uri="{FF2B5EF4-FFF2-40B4-BE49-F238E27FC236}">
                <a16:creationId xmlns:a16="http://schemas.microsoft.com/office/drawing/2014/main" id="{A11D0B84-83C5-4D8E-AD62-F70DB434A9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981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4442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dinner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27_04_dinner">
            <a:hlinkClick r:id="" action="ppaction://media"/>
            <a:extLst>
              <a:ext uri="{FF2B5EF4-FFF2-40B4-BE49-F238E27FC236}">
                <a16:creationId xmlns:a16="http://schemas.microsoft.com/office/drawing/2014/main" id="{78086885-FACA-4358-8F34-20CBE4D89B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981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353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夕食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27_04_dinner">
            <a:hlinkClick r:id="" action="ppaction://media"/>
            <a:extLst>
              <a:ext uri="{FF2B5EF4-FFF2-40B4-BE49-F238E27FC236}">
                <a16:creationId xmlns:a16="http://schemas.microsoft.com/office/drawing/2014/main" id="{A9E6A01E-9F13-4991-AEBF-69C4800172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98175" y="549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7121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するのを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手伝う</a:t>
              </a:r>
              <a:endParaRPr kumimoji="1" lang="ja-JP" altLang="en-US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5_help">
            <a:hlinkClick r:id="" action="ppaction://media"/>
            <a:extLst>
              <a:ext uri="{FF2B5EF4-FFF2-40B4-BE49-F238E27FC236}">
                <a16:creationId xmlns:a16="http://schemas.microsoft.com/office/drawing/2014/main" id="{C313D738-354F-461E-8923-C08BA4A930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04475" y="320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0947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help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G3_27_05_help">
            <a:hlinkClick r:id="" action="ppaction://media"/>
            <a:extLst>
              <a:ext uri="{FF2B5EF4-FFF2-40B4-BE49-F238E27FC236}">
                <a16:creationId xmlns:a16="http://schemas.microsoft.com/office/drawing/2014/main" id="{24BA46C2-DCA9-4D23-9807-433F401EAD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04475" y="320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881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0F996E7-33C5-4ACD-BCFF-7D8EB155FE60}"/>
              </a:ext>
            </a:extLst>
          </p:cNvPr>
          <p:cNvSpPr txBox="1"/>
          <p:nvPr/>
        </p:nvSpPr>
        <p:spPr>
          <a:xfrm>
            <a:off x="152401" y="2136339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するのを</a:t>
            </a:r>
            <a:endParaRPr kumimoji="1" lang="en-US" altLang="ja-JP" sz="6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手伝う</a:t>
            </a:r>
            <a:endParaRPr kumimoji="1" lang="ja-JP" altLang="en-US" sz="199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3_27_05_help">
            <a:hlinkClick r:id="" action="ppaction://media"/>
            <a:extLst>
              <a:ext uri="{FF2B5EF4-FFF2-40B4-BE49-F238E27FC236}">
                <a16:creationId xmlns:a16="http://schemas.microsoft.com/office/drawing/2014/main" id="{33AD3773-B477-4EC9-9A65-F1C1DDF4E4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04475" y="320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6587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～が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するのを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見る</a:t>
              </a:r>
              <a:endParaRPr kumimoji="1" lang="ja-JP" altLang="en-US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6_see">
            <a:hlinkClick r:id="" action="ppaction://media"/>
            <a:extLst>
              <a:ext uri="{FF2B5EF4-FFF2-40B4-BE49-F238E27FC236}">
                <a16:creationId xmlns:a16="http://schemas.microsoft.com/office/drawing/2014/main" id="{EB28CB85-D5BA-424E-BC2F-B5EC515F98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874375" y="130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6358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G3_27_06_see">
            <a:hlinkClick r:id="" action="ppaction://media"/>
            <a:extLst>
              <a:ext uri="{FF2B5EF4-FFF2-40B4-BE49-F238E27FC236}">
                <a16:creationId xmlns:a16="http://schemas.microsoft.com/office/drawing/2014/main" id="{1DC52C98-6C3C-42B0-AC0E-7774331B5E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874375" y="130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3033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3F65810-8771-4DC8-A5C9-A295609D3C73}"/>
              </a:ext>
            </a:extLst>
          </p:cNvPr>
          <p:cNvSpPr txBox="1"/>
          <p:nvPr/>
        </p:nvSpPr>
        <p:spPr>
          <a:xfrm>
            <a:off x="152401" y="2136339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～が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するのを</a:t>
            </a:r>
            <a:endParaRPr kumimoji="1" lang="en-US" altLang="ja-JP" sz="6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見る</a:t>
            </a:r>
            <a:endParaRPr kumimoji="1" lang="ja-JP" altLang="en-US" sz="199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3_27_06_see">
            <a:hlinkClick r:id="" action="ppaction://media"/>
            <a:extLst>
              <a:ext uri="{FF2B5EF4-FFF2-40B4-BE49-F238E27FC236}">
                <a16:creationId xmlns:a16="http://schemas.microsoft.com/office/drawing/2014/main" id="{018FD0F1-FCD9-4BD6-9B4D-9DC962A44A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874375" y="130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0423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～が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するのを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聞く</a:t>
              </a:r>
              <a:endParaRPr kumimoji="1" lang="ja-JP" altLang="en-US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7_hear">
            <a:hlinkClick r:id="" action="ppaction://media"/>
            <a:extLst>
              <a:ext uri="{FF2B5EF4-FFF2-40B4-BE49-F238E27FC236}">
                <a16:creationId xmlns:a16="http://schemas.microsoft.com/office/drawing/2014/main" id="{C8F06B6D-0FA1-4206-8172-F5EBF44E6A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064875" y="23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2713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hear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G3_27_07_hear">
            <a:hlinkClick r:id="" action="ppaction://media"/>
            <a:extLst>
              <a:ext uri="{FF2B5EF4-FFF2-40B4-BE49-F238E27FC236}">
                <a16:creationId xmlns:a16="http://schemas.microsoft.com/office/drawing/2014/main" id="{C9A05519-FA7C-4BCD-AEE1-3E5379DD54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064875" y="23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770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AB50A0-04B0-41AE-A9E5-51D9DC84E618}"/>
              </a:ext>
            </a:extLst>
          </p:cNvPr>
          <p:cNvSpPr txBox="1"/>
          <p:nvPr/>
        </p:nvSpPr>
        <p:spPr>
          <a:xfrm>
            <a:off x="152401" y="2136339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～が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するのを</a:t>
            </a:r>
            <a:endParaRPr kumimoji="1" lang="en-US" altLang="ja-JP" sz="6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聞く</a:t>
            </a:r>
            <a:endParaRPr kumimoji="1" lang="ja-JP" altLang="en-US" sz="199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3_27_07_hear">
            <a:hlinkClick r:id="" action="ppaction://media"/>
            <a:extLst>
              <a:ext uri="{FF2B5EF4-FFF2-40B4-BE49-F238E27FC236}">
                <a16:creationId xmlns:a16="http://schemas.microsoft.com/office/drawing/2014/main" id="{FBA86AF0-1059-4D3D-94D5-4DB8073499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064875" y="23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0548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ステージ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8_stage">
            <a:hlinkClick r:id="" action="ppaction://media"/>
            <a:extLst>
              <a:ext uri="{FF2B5EF4-FFF2-40B4-BE49-F238E27FC236}">
                <a16:creationId xmlns:a16="http://schemas.microsoft.com/office/drawing/2014/main" id="{686218EB-891E-44A2-BD48-74C8DB71D4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67975" y="2444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C6FAD99-351C-0B62-6594-FC474A2552E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2230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stage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27_08_stage">
            <a:hlinkClick r:id="" action="ppaction://media"/>
            <a:extLst>
              <a:ext uri="{FF2B5EF4-FFF2-40B4-BE49-F238E27FC236}">
                <a16:creationId xmlns:a16="http://schemas.microsoft.com/office/drawing/2014/main" id="{A1EF2163-EA7C-4C8A-B366-7DDA909ADE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467975" y="2444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DF2E2A4-6834-8B6E-DA94-3C67147BB6A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3324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ステージ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27_08_stage">
            <a:hlinkClick r:id="" action="ppaction://media"/>
            <a:extLst>
              <a:ext uri="{FF2B5EF4-FFF2-40B4-BE49-F238E27FC236}">
                <a16:creationId xmlns:a16="http://schemas.microsoft.com/office/drawing/2014/main" id="{43CCAA8D-EA6C-4853-AEF2-8FD3AC3149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467975" y="24447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5128839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D0BEC-E1CB-F12F-EFB8-C497A5F7A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B2E1782-AFF6-0301-6A1E-52D18B19392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719638E-B86C-EB5E-6B1F-67AF6DE4B00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2589AA-28E6-C8AF-CE4C-F7D72FFE877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54BA00E-3BDE-ACAD-8FF2-81391DDC5309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B805B03-D428-5478-171B-1F14DCEE244A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人など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に［を］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させる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D55A9B7-2F5E-0120-261B-53329CC05D8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make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1_make">
            <a:hlinkClick r:id="" action="ppaction://media"/>
            <a:extLst>
              <a:ext uri="{FF2B5EF4-FFF2-40B4-BE49-F238E27FC236}">
                <a16:creationId xmlns:a16="http://schemas.microsoft.com/office/drawing/2014/main" id="{956B9CE3-CB63-4EF0-FE1A-F9322B6756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277475" y="5365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606C4AE-20F0-7C29-2C2C-278150E8A738}"/>
              </a:ext>
            </a:extLst>
          </p:cNvPr>
          <p:cNvSpPr/>
          <p:nvPr/>
        </p:nvSpPr>
        <p:spPr>
          <a:xfrm>
            <a:off x="2709412" y="4023726"/>
            <a:ext cx="37167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2787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507BD-20FD-6F6A-DE1A-5FD383C7E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41299EA-C14A-85A9-5E79-C793D5E1397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AA04481-0B8A-DC5E-CEE0-0A1DBC3142B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D40BBE2-B4CD-A78F-83EC-91ED7A8963B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A354AF9-79E6-0C39-D842-6F4703AC1BCC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8EE5FAC-F7CE-7935-3C62-5AD947807E40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させる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62B5C81-8ACD-A153-DC4E-B439E4976E5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2_let">
            <a:hlinkClick r:id="" action="ppaction://media"/>
            <a:extLst>
              <a:ext uri="{FF2B5EF4-FFF2-40B4-BE49-F238E27FC236}">
                <a16:creationId xmlns:a16="http://schemas.microsoft.com/office/drawing/2014/main" id="{27699F3B-A0CF-31EB-E3B2-67D4211FCE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569575" y="2698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65B9A4C-9F79-9F65-9E91-9E946AF748F3}"/>
              </a:ext>
            </a:extLst>
          </p:cNvPr>
          <p:cNvSpPr/>
          <p:nvPr/>
        </p:nvSpPr>
        <p:spPr>
          <a:xfrm>
            <a:off x="3619500" y="4049126"/>
            <a:ext cx="1896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4685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人など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に［を］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させる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1_make">
            <a:hlinkClick r:id="" action="ppaction://media"/>
            <a:extLst>
              <a:ext uri="{FF2B5EF4-FFF2-40B4-BE49-F238E27FC236}">
                <a16:creationId xmlns:a16="http://schemas.microsoft.com/office/drawing/2014/main" id="{A7E1A331-AC42-4F43-BA3C-99EF522C1C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277475" y="536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2587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ADEFA-3B6C-EF3D-C29F-64198A55C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FCD5B2F-65B0-DDB3-6FEF-6D58775F7DF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3187664-CF7E-F31D-E8AD-EA3D6767D2C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EE5DF3C-7F07-CC94-FA74-4C207BBDF22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833DE2E-3B8A-17B0-1B4F-EB067A7FD0AC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8F2093B-81E9-C57E-B016-B572F582359F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してもらう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1A21499-5B1E-7BBC-4C81-877A7614018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3_have">
            <a:hlinkClick r:id="" action="ppaction://media"/>
            <a:extLst>
              <a:ext uri="{FF2B5EF4-FFF2-40B4-BE49-F238E27FC236}">
                <a16:creationId xmlns:a16="http://schemas.microsoft.com/office/drawing/2014/main" id="{D5BCCA53-DCB5-7B6F-34CD-6FD426C1D3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617075" y="282575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AC14F29-B51B-A1FC-22FC-A89EF56C44C8}"/>
              </a:ext>
            </a:extLst>
          </p:cNvPr>
          <p:cNvSpPr/>
          <p:nvPr/>
        </p:nvSpPr>
        <p:spPr>
          <a:xfrm>
            <a:off x="2963412" y="3975435"/>
            <a:ext cx="32087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2714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5B346-B34A-DB53-F65B-399909065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DC14AA2-8683-A657-E273-59341989446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B29E41E-E69B-9991-8D95-EED26126FF6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51D7C87-C60D-E096-FB8B-D516A862FCF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623B1D7-417B-E6C4-10EF-8CE19A10953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F1B0869-D02A-041D-6357-0CFC7E642DAA}"/>
                </a:ext>
              </a:extLst>
            </p:cNvPr>
            <p:cNvSpPr txBox="1"/>
            <p:nvPr/>
          </p:nvSpPr>
          <p:spPr>
            <a:xfrm>
              <a:off x="1041400" y="4007635"/>
              <a:ext cx="7061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dinner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4C97AD1-1F58-0097-D4D0-10F89C890D6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夕食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4_dinner">
            <a:hlinkClick r:id="" action="ppaction://media"/>
            <a:extLst>
              <a:ext uri="{FF2B5EF4-FFF2-40B4-BE49-F238E27FC236}">
                <a16:creationId xmlns:a16="http://schemas.microsoft.com/office/drawing/2014/main" id="{DECC1FC4-84FC-5CB3-7472-2BDA8947D0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98175" y="5492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67BF9B4-B416-1FF7-359B-A7767D8F4120}"/>
              </a:ext>
            </a:extLst>
          </p:cNvPr>
          <p:cNvSpPr/>
          <p:nvPr/>
        </p:nvSpPr>
        <p:spPr>
          <a:xfrm>
            <a:off x="2264912" y="3631442"/>
            <a:ext cx="46057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405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3679E-162B-203C-C688-A2A21CE88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8E2A1E-6A59-7F15-2FE6-46EE352AEBA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E232C3D-3448-20B1-7C10-9A8448A2C6B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F8E8782-94B6-C3E0-D96B-B7D871067EA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4C12E37-ABA5-430E-B954-8B455971357E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8CEBB2F-CDB1-02AB-A511-D2C835D0CEBB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するのを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手伝う</a:t>
              </a:r>
              <a:endParaRPr kumimoji="1" lang="ja-JP" altLang="en-US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649F5B8-7125-06F0-3E9A-2BCB438AFC6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help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5_help">
            <a:hlinkClick r:id="" action="ppaction://media"/>
            <a:extLst>
              <a:ext uri="{FF2B5EF4-FFF2-40B4-BE49-F238E27FC236}">
                <a16:creationId xmlns:a16="http://schemas.microsoft.com/office/drawing/2014/main" id="{F5AA6B80-6B94-A03D-B3EE-EC37D1BDCD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404475" y="3206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B8A909B-B847-B8A2-B117-6D7C6724E8B9}"/>
              </a:ext>
            </a:extLst>
          </p:cNvPr>
          <p:cNvSpPr/>
          <p:nvPr/>
        </p:nvSpPr>
        <p:spPr>
          <a:xfrm>
            <a:off x="3128512" y="4004251"/>
            <a:ext cx="28785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3631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79172-38EC-F84B-FF6F-CC53CE256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779AD2A-E0F4-7B51-FF19-4107D44CE28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6CA0-94EE-6190-3457-C9D277BF58E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2BE24A8-149C-EA8E-D3B8-0074DB52E41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A6A0D5A-2994-E3B1-F179-B4F94D989035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06FA922-6A63-64D9-B748-298DFA849D5F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～が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するのを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見る</a:t>
              </a:r>
              <a:endParaRPr kumimoji="1" lang="ja-JP" altLang="en-US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D669D39-F2AF-BF9D-3206-DDA954880B4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6_see">
            <a:hlinkClick r:id="" action="ppaction://media"/>
            <a:extLst>
              <a:ext uri="{FF2B5EF4-FFF2-40B4-BE49-F238E27FC236}">
                <a16:creationId xmlns:a16="http://schemas.microsoft.com/office/drawing/2014/main" id="{1B345BBC-929F-788C-E190-FAB9F7986A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874375" y="1301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D310C17-9AD2-8926-2EA7-A99EEDA25265}"/>
              </a:ext>
            </a:extLst>
          </p:cNvPr>
          <p:cNvSpPr/>
          <p:nvPr/>
        </p:nvSpPr>
        <p:spPr>
          <a:xfrm>
            <a:off x="3296873" y="4026575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1934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7D234-23B9-C9DA-F572-3256B25DA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33F9F2A-5AF3-D930-0C46-66BD1BF3AC9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156C254-E4A0-EBC1-D62B-691751DC146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AA83D49-08E8-C49C-9F53-FD809E4B19A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7AF92A3-9493-5F64-01A4-1FF11B365ABA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4D00A06-81AE-97EF-EEB1-DD5373AB7A1C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～が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するのを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聞く</a:t>
              </a:r>
              <a:endParaRPr kumimoji="1" lang="ja-JP" altLang="en-US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2E4C1D3-74B1-D471-2D5E-E54CB59107F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hear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7_hear">
            <a:hlinkClick r:id="" action="ppaction://media"/>
            <a:extLst>
              <a:ext uri="{FF2B5EF4-FFF2-40B4-BE49-F238E27FC236}">
                <a16:creationId xmlns:a16="http://schemas.microsoft.com/office/drawing/2014/main" id="{3597D1B2-6E8E-3E77-458A-6DF426C151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064875" y="2317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B988B81-B18B-E5D8-D6D6-4138C625C057}"/>
              </a:ext>
            </a:extLst>
          </p:cNvPr>
          <p:cNvSpPr/>
          <p:nvPr/>
        </p:nvSpPr>
        <p:spPr>
          <a:xfrm>
            <a:off x="3001512" y="4023726"/>
            <a:ext cx="31325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5222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D37E1-A734-4CF0-858F-85B5247D6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982BFED-908E-A341-7E7A-1F5E40EFD58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43CB66A-4448-3BC9-E2C0-C7C8065C4ED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070377D-327E-69D5-C8F7-9136E2DAA15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0B5482C-844A-21B2-F339-29B51C931677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1CA6631-43AA-DFE5-1DA0-94D01F28EEC0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ステージ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3C7C2F96-942A-6ACE-B482-FD9EECFFF49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stage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8_stage">
            <a:hlinkClick r:id="" action="ppaction://media"/>
            <a:extLst>
              <a:ext uri="{FF2B5EF4-FFF2-40B4-BE49-F238E27FC236}">
                <a16:creationId xmlns:a16="http://schemas.microsoft.com/office/drawing/2014/main" id="{8ACECC97-9B35-DD44-65E3-5D8984C4D0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467975" y="2444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17611583-8171-689A-7C94-90DF62C1ED3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8B77E02-B949-D187-7333-DDBB22086C13}"/>
              </a:ext>
            </a:extLst>
          </p:cNvPr>
          <p:cNvSpPr/>
          <p:nvPr/>
        </p:nvSpPr>
        <p:spPr>
          <a:xfrm>
            <a:off x="2709412" y="3500166"/>
            <a:ext cx="371678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4598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make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27_01_make">
            <a:hlinkClick r:id="" action="ppaction://media"/>
            <a:extLst>
              <a:ext uri="{FF2B5EF4-FFF2-40B4-BE49-F238E27FC236}">
                <a16:creationId xmlns:a16="http://schemas.microsoft.com/office/drawing/2014/main" id="{91133F18-734F-4462-A780-D8FBE53954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277475" y="536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2246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409FB9A-5582-4259-A5F8-A5860F697CFB}"/>
              </a:ext>
            </a:extLst>
          </p:cNvPr>
          <p:cNvSpPr txBox="1"/>
          <p:nvPr/>
        </p:nvSpPr>
        <p:spPr>
          <a:xfrm>
            <a:off x="152401" y="2090172"/>
            <a:ext cx="883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人など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に［を］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させる</a:t>
            </a:r>
          </a:p>
        </p:txBody>
      </p:sp>
      <p:pic>
        <p:nvPicPr>
          <p:cNvPr id="8" name="G3_27_01_make">
            <a:hlinkClick r:id="" action="ppaction://media"/>
            <a:extLst>
              <a:ext uri="{FF2B5EF4-FFF2-40B4-BE49-F238E27FC236}">
                <a16:creationId xmlns:a16="http://schemas.microsoft.com/office/drawing/2014/main" id="{177D8BBB-DD59-4112-BE06-35909EFEEE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277475" y="536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6161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させる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2_let">
            <a:hlinkClick r:id="" action="ppaction://media"/>
            <a:extLst>
              <a:ext uri="{FF2B5EF4-FFF2-40B4-BE49-F238E27FC236}">
                <a16:creationId xmlns:a16="http://schemas.microsoft.com/office/drawing/2014/main" id="{9B3C6195-9228-4DE0-A2C3-B0A68663EB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69575" y="26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4200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G3_27_02_let">
            <a:hlinkClick r:id="" action="ppaction://media"/>
            <a:extLst>
              <a:ext uri="{FF2B5EF4-FFF2-40B4-BE49-F238E27FC236}">
                <a16:creationId xmlns:a16="http://schemas.microsoft.com/office/drawing/2014/main" id="{12B69768-114B-4FE0-A4F3-41A25A1E49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69575" y="26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6196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DEBABA-70F3-437F-B928-E04220E31642}"/>
              </a:ext>
            </a:extLst>
          </p:cNvPr>
          <p:cNvSpPr txBox="1"/>
          <p:nvPr/>
        </p:nvSpPr>
        <p:spPr>
          <a:xfrm>
            <a:off x="152401" y="2090172"/>
            <a:ext cx="883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させる</a:t>
            </a:r>
          </a:p>
        </p:txBody>
      </p:sp>
      <p:pic>
        <p:nvPicPr>
          <p:cNvPr id="7" name="G3_27_02_let">
            <a:hlinkClick r:id="" action="ppaction://media"/>
            <a:extLst>
              <a:ext uri="{FF2B5EF4-FFF2-40B4-BE49-F238E27FC236}">
                <a16:creationId xmlns:a16="http://schemas.microsoft.com/office/drawing/2014/main" id="{713E90DA-EA2D-456A-A176-CA8AD42529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69575" y="26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3733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25ED56A-13E4-4785-B761-24183F8FA836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74A4DF3-8282-45F5-80CC-CA282AFF8E66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してもらう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AD89FF9-E7E4-48A9-AEA2-33F1148BB9C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27_03_have">
            <a:hlinkClick r:id="" action="ppaction://media"/>
            <a:extLst>
              <a:ext uri="{FF2B5EF4-FFF2-40B4-BE49-F238E27FC236}">
                <a16:creationId xmlns:a16="http://schemas.microsoft.com/office/drawing/2014/main" id="{96B3F2CF-9BA4-489C-AE70-89259CD96C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617075" y="282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8213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17093</TotalTime>
  <Words>249</Words>
  <Application>Microsoft Office PowerPoint</Application>
  <PresentationFormat>画面に合わせる (4:3)</PresentationFormat>
  <Paragraphs>82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2122</cp:revision>
  <cp:lastPrinted>2016-06-23T16:36:17Z</cp:lastPrinted>
  <dcterms:created xsi:type="dcterms:W3CDTF">2016-05-30T03:13:09Z</dcterms:created>
  <dcterms:modified xsi:type="dcterms:W3CDTF">2025-12-17T04:21:45Z</dcterms:modified>
</cp:coreProperties>
</file>