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63" r:id="rId4"/>
    <p:sldId id="2064" r:id="rId5"/>
    <p:sldId id="2065" r:id="rId6"/>
    <p:sldId id="2057" r:id="rId7"/>
    <p:sldId id="2058" r:id="rId8"/>
    <p:sldId id="2059" r:id="rId9"/>
    <p:sldId id="2060" r:id="rId10"/>
    <p:sldId id="2061" r:id="rId11"/>
    <p:sldId id="2062" r:id="rId12"/>
    <p:sldId id="3468" r:id="rId13"/>
    <p:sldId id="3469" r:id="rId14"/>
    <p:sldId id="3470" r:id="rId15"/>
    <p:sldId id="2844" r:id="rId16"/>
    <p:sldId id="2845" r:id="rId17"/>
    <p:sldId id="2846" r:id="rId18"/>
    <p:sldId id="3471" r:id="rId19"/>
    <p:sldId id="3472" r:id="rId20"/>
    <p:sldId id="3473" r:id="rId21"/>
    <p:sldId id="2051" r:id="rId22"/>
    <p:sldId id="2052" r:id="rId23"/>
    <p:sldId id="2053" r:id="rId24"/>
    <p:sldId id="2110" r:id="rId25"/>
    <p:sldId id="2111" r:id="rId26"/>
    <p:sldId id="2112" r:id="rId27"/>
    <p:sldId id="3474" r:id="rId28"/>
    <p:sldId id="3475" r:id="rId29"/>
    <p:sldId id="3476" r:id="rId30"/>
    <p:sldId id="2882" r:id="rId31"/>
    <p:sldId id="2883" r:id="rId32"/>
    <p:sldId id="2884" r:id="rId33"/>
    <p:sldId id="3646" r:id="rId34"/>
    <p:sldId id="4210" r:id="rId35"/>
    <p:sldId id="4211" r:id="rId36"/>
    <p:sldId id="4212" r:id="rId37"/>
    <p:sldId id="4213" r:id="rId38"/>
    <p:sldId id="4214" r:id="rId39"/>
    <p:sldId id="4215" r:id="rId40"/>
    <p:sldId id="4216" r:id="rId41"/>
    <p:sldId id="4217" r:id="rId42"/>
    <p:sldId id="4218" r:id="rId43"/>
    <p:sldId id="421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03_bread">
            <a:hlinkClick r:id="" action="ppaction://media"/>
            <a:extLst>
              <a:ext uri="{FF2B5EF4-FFF2-40B4-BE49-F238E27FC236}">
                <a16:creationId xmlns:a16="http://schemas.microsoft.com/office/drawing/2014/main" id="{550D430D-321C-455B-9E5E-5F67D2748B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838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7357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8_03_bread">
            <a:hlinkClick r:id="" action="ppaction://media"/>
            <a:extLst>
              <a:ext uri="{FF2B5EF4-FFF2-40B4-BE49-F238E27FC236}">
                <a16:creationId xmlns:a16="http://schemas.microsoft.com/office/drawing/2014/main" id="{7545BE60-574A-4E81-9A67-3B8BFEDCA6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838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248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11792" y="4007635"/>
              <a:ext cx="712041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を製造する</a:t>
              </a:r>
            </a:p>
          </p:txBody>
        </p:sp>
      </p:grpSp>
      <p:pic>
        <p:nvPicPr>
          <p:cNvPr id="3" name="G3_28_04_produce">
            <a:hlinkClick r:id="" action="ppaction://media"/>
            <a:extLst>
              <a:ext uri="{FF2B5EF4-FFF2-40B4-BE49-F238E27FC236}">
                <a16:creationId xmlns:a16="http://schemas.microsoft.com/office/drawing/2014/main" id="{3E40BBEA-B10F-44FE-A99D-CDAF165141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69575" y="4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2180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73100" y="2421032"/>
            <a:ext cx="77978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produce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8_04_produce">
            <a:hlinkClick r:id="" action="ppaction://media"/>
            <a:extLst>
              <a:ext uri="{FF2B5EF4-FFF2-40B4-BE49-F238E27FC236}">
                <a16:creationId xmlns:a16="http://schemas.microsoft.com/office/drawing/2014/main" id="{E32E6D60-8D9F-4AD3-8353-0680089B95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69575" y="4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055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31ED63-1DDC-404A-AEF0-E61ED5966E59}"/>
              </a:ext>
            </a:extLst>
          </p:cNvPr>
          <p:cNvSpPr txBox="1"/>
          <p:nvPr/>
        </p:nvSpPr>
        <p:spPr>
          <a:xfrm>
            <a:off x="344558" y="2644170"/>
            <a:ext cx="8454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を製造する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8_04_produce">
            <a:hlinkClick r:id="" action="ppaction://media"/>
            <a:extLst>
              <a:ext uri="{FF2B5EF4-FFF2-40B4-BE49-F238E27FC236}">
                <a16:creationId xmlns:a16="http://schemas.microsoft.com/office/drawing/2014/main" id="{0C78674B-1A49-4046-BF62-C4F66AD311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69575" y="4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082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マンゴー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の実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8_05_mango">
            <a:hlinkClick r:id="" action="ppaction://media"/>
            <a:extLst>
              <a:ext uri="{FF2B5EF4-FFF2-40B4-BE49-F238E27FC236}">
                <a16:creationId xmlns:a16="http://schemas.microsoft.com/office/drawing/2014/main" id="{F76EB49B-D42A-4289-BD6D-6545684E60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4675" y="15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5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mango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05_mango">
            <a:hlinkClick r:id="" action="ppaction://media"/>
            <a:extLst>
              <a:ext uri="{FF2B5EF4-FFF2-40B4-BE49-F238E27FC236}">
                <a16:creationId xmlns:a16="http://schemas.microsoft.com/office/drawing/2014/main" id="{935996BF-8052-42D1-AA2C-06CAF92BBE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4675" y="15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383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C60424-F892-4A65-98B9-39E622AA7C0D}"/>
              </a:ext>
            </a:extLst>
          </p:cNvPr>
          <p:cNvSpPr txBox="1"/>
          <p:nvPr/>
        </p:nvSpPr>
        <p:spPr>
          <a:xfrm>
            <a:off x="152401" y="2028617"/>
            <a:ext cx="883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マンゴー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の実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G3_28_05_mango">
            <a:hlinkClick r:id="" action="ppaction://media"/>
            <a:extLst>
              <a:ext uri="{FF2B5EF4-FFF2-40B4-BE49-F238E27FC236}">
                <a16:creationId xmlns:a16="http://schemas.microsoft.com/office/drawing/2014/main" id="{505D2B02-332F-4321-8F7C-F4535A4945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34675" y="15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0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考え・計画など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8_06_suggest">
            <a:hlinkClick r:id="" action="ppaction://media"/>
            <a:extLst>
              <a:ext uri="{FF2B5EF4-FFF2-40B4-BE49-F238E27FC236}">
                <a16:creationId xmlns:a16="http://schemas.microsoft.com/office/drawing/2014/main" id="{EA21346A-DA3A-4045-9604-4B6B894609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26675" y="-22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102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9CCD1D-219D-459F-B4D9-8DC4D79626BD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suggest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28_06_suggest">
            <a:hlinkClick r:id="" action="ppaction://media"/>
            <a:extLst>
              <a:ext uri="{FF2B5EF4-FFF2-40B4-BE49-F238E27FC236}">
                <a16:creationId xmlns:a16="http://schemas.microsoft.com/office/drawing/2014/main" id="{7462BE5E-357C-455A-8901-73DF6DADA2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26675" y="-22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633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E6C74F0-9BF1-4BA8-969C-8E57FEFE734C}"/>
              </a:ext>
            </a:extLst>
          </p:cNvPr>
          <p:cNvSpPr txBox="1"/>
          <p:nvPr/>
        </p:nvSpPr>
        <p:spPr>
          <a:xfrm>
            <a:off x="152401" y="2151728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考え・計画など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提案する</a:t>
            </a:r>
          </a:p>
        </p:txBody>
      </p:sp>
      <p:pic>
        <p:nvPicPr>
          <p:cNvPr id="7" name="G3_28_06_suggest">
            <a:hlinkClick r:id="" action="ppaction://media"/>
            <a:extLst>
              <a:ext uri="{FF2B5EF4-FFF2-40B4-BE49-F238E27FC236}">
                <a16:creationId xmlns:a16="http://schemas.microsoft.com/office/drawing/2014/main" id="{45A6845B-C0C1-4528-9A8F-EC1B0C53A7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26675" y="-22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876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ドーナツ</a:t>
              </a:r>
            </a:p>
          </p:txBody>
        </p:sp>
      </p:grpSp>
      <p:pic>
        <p:nvPicPr>
          <p:cNvPr id="2" name="G3_28_07_donut">
            <a:hlinkClick r:id="" action="ppaction://media"/>
            <a:extLst>
              <a:ext uri="{FF2B5EF4-FFF2-40B4-BE49-F238E27FC236}">
                <a16:creationId xmlns:a16="http://schemas.microsoft.com/office/drawing/2014/main" id="{40785375-4EFD-410A-8121-DD5A982547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42575" y="15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076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5E5B698-CB3A-4DDD-9325-E85C3F44C393}"/>
              </a:ext>
            </a:extLst>
          </p:cNvPr>
          <p:cNvSpPr txBox="1"/>
          <p:nvPr/>
        </p:nvSpPr>
        <p:spPr>
          <a:xfrm>
            <a:off x="647700" y="2105561"/>
            <a:ext cx="7848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donut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07_donut">
            <a:hlinkClick r:id="" action="ppaction://media"/>
            <a:extLst>
              <a:ext uri="{FF2B5EF4-FFF2-40B4-BE49-F238E27FC236}">
                <a16:creationId xmlns:a16="http://schemas.microsoft.com/office/drawing/2014/main" id="{DE392B64-AC7B-4C0B-A5F5-6E3725392B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42575" y="15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130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ドーナツ</a:t>
            </a:r>
          </a:p>
        </p:txBody>
      </p:sp>
      <p:pic>
        <p:nvPicPr>
          <p:cNvPr id="6" name="G3_28_07_donut">
            <a:hlinkClick r:id="" action="ppaction://media"/>
            <a:extLst>
              <a:ext uri="{FF2B5EF4-FFF2-40B4-BE49-F238E27FC236}">
                <a16:creationId xmlns:a16="http://schemas.microsoft.com/office/drawing/2014/main" id="{1AC619AF-39EF-4BCF-8773-C3449BCF47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42575" y="155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728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[f----]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初めは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28_08_at first">
            <a:hlinkClick r:id="" action="ppaction://media"/>
            <a:extLst>
              <a:ext uri="{FF2B5EF4-FFF2-40B4-BE49-F238E27FC236}">
                <a16:creationId xmlns:a16="http://schemas.microsoft.com/office/drawing/2014/main" id="{53D8B69C-0CE6-4F5E-A6D4-2109F89FBA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31475" y="53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79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321005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first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08_at first">
            <a:hlinkClick r:id="" action="ppaction://media"/>
            <a:extLst>
              <a:ext uri="{FF2B5EF4-FFF2-40B4-BE49-F238E27FC236}">
                <a16:creationId xmlns:a16="http://schemas.microsoft.com/office/drawing/2014/main" id="{CCACFC57-C5BC-409B-B7D7-A3197061B9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31475" y="53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72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初めは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8_08_at first">
            <a:hlinkClick r:id="" action="ppaction://media"/>
            <a:extLst>
              <a:ext uri="{FF2B5EF4-FFF2-40B4-BE49-F238E27FC236}">
                <a16:creationId xmlns:a16="http://schemas.microsoft.com/office/drawing/2014/main" id="{77D7DD68-CC07-48D2-AD82-C73CF0F6D2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31475" y="53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1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72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[f---]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実際は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28_09_in fact">
            <a:hlinkClick r:id="" action="ppaction://media"/>
            <a:extLst>
              <a:ext uri="{FF2B5EF4-FFF2-40B4-BE49-F238E27FC236}">
                <a16:creationId xmlns:a16="http://schemas.microsoft.com/office/drawing/2014/main" id="{44F7F6A6-3B6D-447D-BC1E-3D1C151448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09275" y="130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358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321005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fact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8_09_in fact">
            <a:hlinkClick r:id="" action="ppaction://media"/>
            <a:extLst>
              <a:ext uri="{FF2B5EF4-FFF2-40B4-BE49-F238E27FC236}">
                <a16:creationId xmlns:a16="http://schemas.microsoft.com/office/drawing/2014/main" id="{9980870A-80CC-47CC-ABD3-EE40415961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09275" y="130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066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実際は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8_09_in fact">
            <a:hlinkClick r:id="" action="ppaction://media"/>
            <a:extLst>
              <a:ext uri="{FF2B5EF4-FFF2-40B4-BE49-F238E27FC236}">
                <a16:creationId xmlns:a16="http://schemas.microsoft.com/office/drawing/2014/main" id="{2058707F-71E3-4CF7-89C9-F302E79FBF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09275" y="130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176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を経営する</a:t>
              </a:r>
            </a:p>
          </p:txBody>
        </p:sp>
      </p:grpSp>
      <p:pic>
        <p:nvPicPr>
          <p:cNvPr id="3" name="G3_28_01_run">
            <a:hlinkClick r:id="" action="ppaction://media"/>
            <a:extLst>
              <a:ext uri="{FF2B5EF4-FFF2-40B4-BE49-F238E27FC236}">
                <a16:creationId xmlns:a16="http://schemas.microsoft.com/office/drawing/2014/main" id="{D3F6D279-D4F2-40DA-B023-5A0610F01D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29875" y="752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033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パン焼き職人</a:t>
              </a:r>
            </a:p>
          </p:txBody>
        </p:sp>
      </p:grpSp>
      <p:pic>
        <p:nvPicPr>
          <p:cNvPr id="2" name="G3_28_10_baker">
            <a:hlinkClick r:id="" action="ppaction://media"/>
            <a:extLst>
              <a:ext uri="{FF2B5EF4-FFF2-40B4-BE49-F238E27FC236}">
                <a16:creationId xmlns:a16="http://schemas.microsoft.com/office/drawing/2014/main" id="{DAAE7DC0-570A-469F-B1EA-FBC009DC58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82275" y="5365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A02D7ED0-BF8F-368D-5469-BC2C88386D2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04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E384A1-C77C-41EA-9285-C5051AAAA2B1}"/>
              </a:ext>
            </a:extLst>
          </p:cNvPr>
          <p:cNvSpPr txBox="1"/>
          <p:nvPr/>
        </p:nvSpPr>
        <p:spPr>
          <a:xfrm>
            <a:off x="723900" y="2228672"/>
            <a:ext cx="7696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baker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10_baker">
            <a:hlinkClick r:id="" action="ppaction://media"/>
            <a:extLst>
              <a:ext uri="{FF2B5EF4-FFF2-40B4-BE49-F238E27FC236}">
                <a16:creationId xmlns:a16="http://schemas.microsoft.com/office/drawing/2014/main" id="{1744E82C-8E9D-4578-B463-2E4FF553A1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82275" y="536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C3D7B26-85E1-97A1-0539-5ADCC63DB09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603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パン焼き職人</a:t>
            </a:r>
          </a:p>
        </p:txBody>
      </p:sp>
      <p:pic>
        <p:nvPicPr>
          <p:cNvPr id="6" name="G3_28_10_baker">
            <a:hlinkClick r:id="" action="ppaction://media"/>
            <a:extLst>
              <a:ext uri="{FF2B5EF4-FFF2-40B4-BE49-F238E27FC236}">
                <a16:creationId xmlns:a16="http://schemas.microsoft.com/office/drawing/2014/main" id="{2CA214D4-8059-45E9-99DE-4149DC5213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582275" y="536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9198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BE430-6883-2626-E4EE-5C1586844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B413F70-674E-7155-E4DF-D624376298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D1DDE9-1868-8E63-4B30-7CC85ED06C5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E5EC6F2-034A-BD5D-699D-8521CA9602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9D1492E-AAB6-DA20-0A6C-5DFEC251C6E2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B2B7666-2EA0-86C8-3AE7-FDA9C5F58C5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run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2C9688F-F015-AEBE-9CDD-6D59D2C170F8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を経営する</a:t>
              </a:r>
            </a:p>
          </p:txBody>
        </p:sp>
      </p:grpSp>
      <p:pic>
        <p:nvPicPr>
          <p:cNvPr id="3" name="G3_28_01_run">
            <a:hlinkClick r:id="" action="ppaction://media"/>
            <a:extLst>
              <a:ext uri="{FF2B5EF4-FFF2-40B4-BE49-F238E27FC236}">
                <a16:creationId xmlns:a16="http://schemas.microsoft.com/office/drawing/2014/main" id="{B5B986EE-1666-A9BD-F901-C5A3ACF4CB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29875" y="752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844B37F-6DC2-9FBD-DAFC-5394C47F6E8C}"/>
              </a:ext>
            </a:extLst>
          </p:cNvPr>
          <p:cNvSpPr/>
          <p:nvPr/>
        </p:nvSpPr>
        <p:spPr>
          <a:xfrm>
            <a:off x="3303015" y="3312668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2908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1AEB7-4D6D-336D-3A0C-2FCB616CF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8E5AFF5-42D5-B167-0785-5558E9D126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3FC7A2F-1974-AE06-743C-CE19A874E8C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95523A3-27F1-0DFD-7102-D39C5BE215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4D5EFA8-CEFC-B0C1-59E6-24FF269C6D21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81FEC1C-0288-2948-77C4-2E17B91D0FFC}"/>
                </a:ext>
              </a:extLst>
            </p:cNvPr>
            <p:cNvSpPr txBox="1"/>
            <p:nvPr/>
          </p:nvSpPr>
          <p:spPr>
            <a:xfrm>
              <a:off x="927100" y="4007635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bakery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93EC0FDA-E584-F4BF-8EB6-63380D8EA2A0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パン販売店</a:t>
              </a:r>
            </a:p>
          </p:txBody>
        </p:sp>
      </p:grpSp>
      <p:pic>
        <p:nvPicPr>
          <p:cNvPr id="3" name="G3_28_02_bakery">
            <a:hlinkClick r:id="" action="ppaction://media"/>
            <a:extLst>
              <a:ext uri="{FF2B5EF4-FFF2-40B4-BE49-F238E27FC236}">
                <a16:creationId xmlns:a16="http://schemas.microsoft.com/office/drawing/2014/main" id="{FD18CC75-6D2B-C6A8-8D56-4643C23AAA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06075" y="7016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F97DF8-3197-1024-7260-4F701A8D2D94}"/>
              </a:ext>
            </a:extLst>
          </p:cNvPr>
          <p:cNvSpPr/>
          <p:nvPr/>
        </p:nvSpPr>
        <p:spPr>
          <a:xfrm>
            <a:off x="2184401" y="3344697"/>
            <a:ext cx="478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488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C8622-841B-C001-BA41-48A4F8B1E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EDF87A0-0026-1A25-2659-9F28324A4B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A3EC4B-B52D-1652-4D14-7F9D198EA0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437A349-B498-70A7-85FD-1E543D81716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536616-08EC-D558-3D0D-74C6EDC8E4B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E8C35A5-FB28-14A1-6C1E-6BC18184F9A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34D7B89-3D79-475B-C0E2-56153D2B4EF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8_03_bread">
            <a:hlinkClick r:id="" action="ppaction://media"/>
            <a:extLst>
              <a:ext uri="{FF2B5EF4-FFF2-40B4-BE49-F238E27FC236}">
                <a16:creationId xmlns:a16="http://schemas.microsoft.com/office/drawing/2014/main" id="{A7443E6E-79BB-B51E-9C76-3B74AFCD01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83875" y="549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CD4265-D864-D97E-805A-F6AA226482A2}"/>
              </a:ext>
            </a:extLst>
          </p:cNvPr>
          <p:cNvSpPr/>
          <p:nvPr/>
        </p:nvSpPr>
        <p:spPr>
          <a:xfrm>
            <a:off x="2692401" y="3519516"/>
            <a:ext cx="3766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536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CD55-9018-5D50-437D-0FBB2E3C8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845016-5AA9-2DE9-60DC-1B105C798E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C0220AE-192A-FF0A-1E9B-705AA8DECB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155B939-87E4-4A4F-485A-79B29251F9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B4A37A4-934C-78D4-7D9A-30F58B37C0E4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D6B5282-8AF1-C9BF-E17B-5FA687A969E5}"/>
                </a:ext>
              </a:extLst>
            </p:cNvPr>
            <p:cNvSpPr txBox="1"/>
            <p:nvPr/>
          </p:nvSpPr>
          <p:spPr>
            <a:xfrm>
              <a:off x="584200" y="4007635"/>
              <a:ext cx="7975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produce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DBDB388-7B30-0AD1-F62A-A453BFEF3E51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を製造する</a:t>
              </a:r>
            </a:p>
          </p:txBody>
        </p:sp>
      </p:grpSp>
      <p:pic>
        <p:nvPicPr>
          <p:cNvPr id="3" name="G3_28_04_produce">
            <a:hlinkClick r:id="" action="ppaction://media"/>
            <a:extLst>
              <a:ext uri="{FF2B5EF4-FFF2-40B4-BE49-F238E27FC236}">
                <a16:creationId xmlns:a16="http://schemas.microsoft.com/office/drawing/2014/main" id="{773CB8B4-C37C-FF00-08F6-71B7F16732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69575" y="41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7FD61D9-CAAF-832B-FAD3-CC35749CD980}"/>
              </a:ext>
            </a:extLst>
          </p:cNvPr>
          <p:cNvSpPr/>
          <p:nvPr/>
        </p:nvSpPr>
        <p:spPr>
          <a:xfrm>
            <a:off x="1879601" y="3400085"/>
            <a:ext cx="53921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6668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CF35D-C201-6001-B9F4-97381A0DC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A8CC3E-1FCE-2060-E423-9853182EC13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F230104-8086-D975-9721-4AB4B1F821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0A84AE-1471-F35C-C07A-C4F6FC9971C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3000B11-94AB-9696-6F61-28BA8924ECDE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B568073-FBFA-BFD7-E916-1F5DFFE58A19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マンゴー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の実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2DA004C-CEDF-9689-48E0-7CED6BF2ADA8}"/>
                </a:ext>
              </a:extLst>
            </p:cNvPr>
            <p:cNvSpPr txBox="1"/>
            <p:nvPr/>
          </p:nvSpPr>
          <p:spPr>
            <a:xfrm>
              <a:off x="787400" y="4007635"/>
              <a:ext cx="756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mango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8_05_mango">
            <a:hlinkClick r:id="" action="ppaction://media"/>
            <a:extLst>
              <a:ext uri="{FF2B5EF4-FFF2-40B4-BE49-F238E27FC236}">
                <a16:creationId xmlns:a16="http://schemas.microsoft.com/office/drawing/2014/main" id="{4C70D6AD-CC3D-91E1-3C17-984F2D96B9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34675" y="15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E7FCEFB-A384-A4A4-8F34-DD18FC873B35}"/>
              </a:ext>
            </a:extLst>
          </p:cNvPr>
          <p:cNvSpPr/>
          <p:nvPr/>
        </p:nvSpPr>
        <p:spPr>
          <a:xfrm>
            <a:off x="2311401" y="3953479"/>
            <a:ext cx="4528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698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75126-0CEA-ED70-4B0B-5A614F181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0D7333-31A8-6637-48FA-5DD56300C3B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F0C531-695D-401B-9DC8-98C292FFA1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3788A40-64AF-4DFB-0A94-A8A0C050A35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2051EBC-F4D7-C8E3-1D58-A0235B64659C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DD04FE3-E179-330A-56CF-CE2CC61BA1CE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考え・計画など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C052F4-3257-28CB-BE87-5951D4B92FDA}"/>
                </a:ext>
              </a:extLst>
            </p:cNvPr>
            <p:cNvSpPr txBox="1"/>
            <p:nvPr/>
          </p:nvSpPr>
          <p:spPr>
            <a:xfrm>
              <a:off x="647700" y="4007635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suggest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8_06_suggest">
            <a:hlinkClick r:id="" action="ppaction://media"/>
            <a:extLst>
              <a:ext uri="{FF2B5EF4-FFF2-40B4-BE49-F238E27FC236}">
                <a16:creationId xmlns:a16="http://schemas.microsoft.com/office/drawing/2014/main" id="{17FDFE75-BDB8-8E86-EA1E-DF0BB5844E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226675" y="-22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92240A-CCB4-B582-4A89-8522C6C4BC3F}"/>
              </a:ext>
            </a:extLst>
          </p:cNvPr>
          <p:cNvSpPr/>
          <p:nvPr/>
        </p:nvSpPr>
        <p:spPr>
          <a:xfrm>
            <a:off x="1828801" y="3953479"/>
            <a:ext cx="54937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378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01_run">
            <a:hlinkClick r:id="" action="ppaction://media"/>
            <a:extLst>
              <a:ext uri="{FF2B5EF4-FFF2-40B4-BE49-F238E27FC236}">
                <a16:creationId xmlns:a16="http://schemas.microsoft.com/office/drawing/2014/main" id="{106EB4DF-5C05-4D97-A253-C2D0F1CB7D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29875" y="752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0396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ED7ED-0231-4DF4-F8F3-EE2709111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E1EA90-A9CD-5FD4-367B-B832D8426C4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91CB00-A973-A296-63DD-F9AD00BEAA8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2BFF4C-C032-A713-F72C-4AD8CDDFEF5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FC9453C-95FF-24D0-B5DE-47399B4348C1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3D5B9EF-53E2-6596-6556-14B5B036B22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donut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5969611-4648-B473-B7E4-CF4F48D2D97B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ドーナツ</a:t>
              </a:r>
            </a:p>
          </p:txBody>
        </p:sp>
      </p:grpSp>
      <p:pic>
        <p:nvPicPr>
          <p:cNvPr id="2" name="G3_28_07_donut">
            <a:hlinkClick r:id="" action="ppaction://media"/>
            <a:extLst>
              <a:ext uri="{FF2B5EF4-FFF2-40B4-BE49-F238E27FC236}">
                <a16:creationId xmlns:a16="http://schemas.microsoft.com/office/drawing/2014/main" id="{B34D18EB-2164-085D-CFD3-79A7EF51D7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42575" y="155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87F4F9C-7D88-6FEE-188E-185FE75616C3}"/>
              </a:ext>
            </a:extLst>
          </p:cNvPr>
          <p:cNvSpPr/>
          <p:nvPr/>
        </p:nvSpPr>
        <p:spPr>
          <a:xfrm>
            <a:off x="2476501" y="3429000"/>
            <a:ext cx="4198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467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F3529-9989-C05A-3E74-A5C3E30A5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6B3A9E-84A2-6EDD-3314-A7E91D87370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BC647FE-EC35-6384-273D-88497398152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FF49EF-FEE5-F6A4-2FA4-87E333024E6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5250173-57D9-7E0F-F370-D0F40DEA3D33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0949500-B489-FBB5-F034-CD6FCD15E71E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[first]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E88BCCE-CB8C-A3C4-924D-F33A93CAC14A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初めは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28_08_at first">
            <a:hlinkClick r:id="" action="ppaction://media"/>
            <a:extLst>
              <a:ext uri="{FF2B5EF4-FFF2-40B4-BE49-F238E27FC236}">
                <a16:creationId xmlns:a16="http://schemas.microsoft.com/office/drawing/2014/main" id="{BAB69383-C269-945F-DF20-C4275AAA52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31475" y="53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12316E-6F7B-2C34-623D-3D9CFAE86744}"/>
              </a:ext>
            </a:extLst>
          </p:cNvPr>
          <p:cNvSpPr/>
          <p:nvPr/>
        </p:nvSpPr>
        <p:spPr>
          <a:xfrm>
            <a:off x="2375915" y="3580170"/>
            <a:ext cx="12435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131999-FFB1-A044-CFE4-A1A450B8FFB2}"/>
              </a:ext>
            </a:extLst>
          </p:cNvPr>
          <p:cNvSpPr/>
          <p:nvPr/>
        </p:nvSpPr>
        <p:spPr>
          <a:xfrm>
            <a:off x="4516372" y="3580170"/>
            <a:ext cx="22908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5463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05664-7C71-8D44-E693-D06E175F5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6AA98D-54B7-9CA1-6958-BDBB05FF9EB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7EAF8B8-9EC6-D4FC-945D-3B791EE0EE5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A1DEE1-69E0-7961-28F4-4ACA282352C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B071D27-DFA9-F92C-3C02-F4835A2FD00C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4502A4D-EF51-FF45-403F-EF62F8610077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[fact]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1E25F40-291E-6CEC-931D-6262EE11427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実際は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28_09_in fact">
            <a:hlinkClick r:id="" action="ppaction://media"/>
            <a:extLst>
              <a:ext uri="{FF2B5EF4-FFF2-40B4-BE49-F238E27FC236}">
                <a16:creationId xmlns:a16="http://schemas.microsoft.com/office/drawing/2014/main" id="{AAC5007E-7497-A3F8-E72A-98EB30690F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09275" y="130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BEF210-A327-5B33-AB5B-0F77C999C2ED}"/>
              </a:ext>
            </a:extLst>
          </p:cNvPr>
          <p:cNvSpPr/>
          <p:nvPr/>
        </p:nvSpPr>
        <p:spPr>
          <a:xfrm>
            <a:off x="2452115" y="3580170"/>
            <a:ext cx="12689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AE8AAD-DD30-2CDD-26D6-0C6E8183C3DB}"/>
              </a:ext>
            </a:extLst>
          </p:cNvPr>
          <p:cNvSpPr/>
          <p:nvPr/>
        </p:nvSpPr>
        <p:spPr>
          <a:xfrm>
            <a:off x="4529072" y="3580169"/>
            <a:ext cx="22273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107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A7FA8-97AB-FCA1-FA25-70359CE93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1A0558-44C1-C8FA-083A-E91BCF4FAE3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1FF73-89BB-36EE-2691-21AB0074B68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FABBE04-6741-DCB1-EA86-441D70EF7E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47F73F0-B492-5FB1-7197-3CC30ABA1616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3F7D5D3-7DE1-3725-E25B-922DD8E9800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baker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7DE8D41-8616-636E-01E8-1CB93B959777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パン焼き職人</a:t>
              </a:r>
            </a:p>
          </p:txBody>
        </p:sp>
      </p:grpSp>
      <p:pic>
        <p:nvPicPr>
          <p:cNvPr id="2" name="G3_28_10_baker">
            <a:hlinkClick r:id="" action="ppaction://media"/>
            <a:extLst>
              <a:ext uri="{FF2B5EF4-FFF2-40B4-BE49-F238E27FC236}">
                <a16:creationId xmlns:a16="http://schemas.microsoft.com/office/drawing/2014/main" id="{756BBF69-2700-5D43-5B4E-718CCD753F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82275" y="5365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5BA470D-7648-C35A-5F45-74C3F32B79C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6F725FE-7524-B2E3-590E-38D724C2A78B}"/>
              </a:ext>
            </a:extLst>
          </p:cNvPr>
          <p:cNvSpPr/>
          <p:nvPr/>
        </p:nvSpPr>
        <p:spPr>
          <a:xfrm>
            <a:off x="2604515" y="3332546"/>
            <a:ext cx="39486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824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31ED63-1DDC-404A-AEF0-E61ED5966E59}"/>
              </a:ext>
            </a:extLst>
          </p:cNvPr>
          <p:cNvSpPr txBox="1"/>
          <p:nvPr/>
        </p:nvSpPr>
        <p:spPr>
          <a:xfrm>
            <a:off x="344558" y="2644170"/>
            <a:ext cx="8454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を経営する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8_01_run">
            <a:hlinkClick r:id="" action="ppaction://media"/>
            <a:extLst>
              <a:ext uri="{FF2B5EF4-FFF2-40B4-BE49-F238E27FC236}">
                <a16:creationId xmlns:a16="http://schemas.microsoft.com/office/drawing/2014/main" id="{DE3A76D4-E049-4AB7-BA32-B882ED9085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29875" y="752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6559D3F-8FA9-4A5A-93DD-62BB24B629A6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ABDF09F-8A24-4C78-8184-3B80FFE7EF3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721DFCF-CED2-42F0-A522-00D18DF6BCDC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パン販売店</a:t>
              </a:r>
            </a:p>
          </p:txBody>
        </p:sp>
      </p:grpSp>
      <p:pic>
        <p:nvPicPr>
          <p:cNvPr id="3" name="G3_28_02_bakery">
            <a:hlinkClick r:id="" action="ppaction://media"/>
            <a:extLst>
              <a:ext uri="{FF2B5EF4-FFF2-40B4-BE49-F238E27FC236}">
                <a16:creationId xmlns:a16="http://schemas.microsoft.com/office/drawing/2014/main" id="{0CE4B80D-8E8A-4954-9E5C-696401B606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060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24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bakery 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8_02_bakery">
            <a:hlinkClick r:id="" action="ppaction://media"/>
            <a:extLst>
              <a:ext uri="{FF2B5EF4-FFF2-40B4-BE49-F238E27FC236}">
                <a16:creationId xmlns:a16="http://schemas.microsoft.com/office/drawing/2014/main" id="{77435B0E-44D4-4774-99F6-07F77AC95A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060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250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DE0501-6B6E-40D3-B4C8-DDAA0256366D}"/>
              </a:ext>
            </a:extLst>
          </p:cNvPr>
          <p:cNvSpPr txBox="1"/>
          <p:nvPr/>
        </p:nvSpPr>
        <p:spPr>
          <a:xfrm>
            <a:off x="344558" y="2644170"/>
            <a:ext cx="8454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パン販売店</a:t>
            </a:r>
          </a:p>
        </p:txBody>
      </p:sp>
      <p:pic>
        <p:nvPicPr>
          <p:cNvPr id="8" name="G3_28_02_bakery">
            <a:hlinkClick r:id="" action="ppaction://media"/>
            <a:extLst>
              <a:ext uri="{FF2B5EF4-FFF2-40B4-BE49-F238E27FC236}">
                <a16:creationId xmlns:a16="http://schemas.microsoft.com/office/drawing/2014/main" id="{BA426BF3-57E7-43D2-83F7-3A8B955A3F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060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0307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8_03_bread">
            <a:hlinkClick r:id="" action="ppaction://media"/>
            <a:extLst>
              <a:ext uri="{FF2B5EF4-FFF2-40B4-BE49-F238E27FC236}">
                <a16:creationId xmlns:a16="http://schemas.microsoft.com/office/drawing/2014/main" id="{E16C3988-5ECE-4C86-97B1-D9B80D866D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838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398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17093</TotalTime>
  <Words>238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2122</cp:revision>
  <cp:lastPrinted>2016-06-23T16:36:17Z</cp:lastPrinted>
  <dcterms:created xsi:type="dcterms:W3CDTF">2016-05-30T03:13:09Z</dcterms:created>
  <dcterms:modified xsi:type="dcterms:W3CDTF">2025-12-17T04:28:48Z</dcterms:modified>
</cp:coreProperties>
</file>