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68" r:id="rId2"/>
    <p:sldId id="4196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4220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4221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  <p:sldId id="4222" r:id="rId36"/>
    <p:sldId id="4181" r:id="rId37"/>
    <p:sldId id="4182" r:id="rId38"/>
    <p:sldId id="4183" r:id="rId39"/>
    <p:sldId id="4184" r:id="rId40"/>
    <p:sldId id="4185" r:id="rId41"/>
    <p:sldId id="4186" r:id="rId42"/>
    <p:sldId id="4187" r:id="rId43"/>
    <p:sldId id="4188" r:id="rId44"/>
    <p:sldId id="4189" r:id="rId45"/>
    <p:sldId id="4190" r:id="rId46"/>
    <p:sldId id="4223" r:id="rId47"/>
    <p:sldId id="4192" r:id="rId48"/>
    <p:sldId id="4233" r:id="rId49"/>
    <p:sldId id="4194" r:id="rId50"/>
    <p:sldId id="4195" r:id="rId51"/>
    <p:sldId id="4193" r:id="rId52"/>
    <p:sldId id="4197" r:id="rId53"/>
    <p:sldId id="4198" r:id="rId54"/>
    <p:sldId id="4199" r:id="rId55"/>
    <p:sldId id="4200" r:id="rId56"/>
    <p:sldId id="4234" r:id="rId57"/>
    <p:sldId id="4224" r:id="rId58"/>
    <p:sldId id="4235" r:id="rId59"/>
    <p:sldId id="4236" r:id="rId60"/>
    <p:sldId id="4237" r:id="rId61"/>
    <p:sldId id="4238" r:id="rId62"/>
    <p:sldId id="4239" r:id="rId63"/>
    <p:sldId id="4240" r:id="rId64"/>
    <p:sldId id="4241" r:id="rId65"/>
    <p:sldId id="4242" r:id="rId66"/>
    <p:sldId id="4243" r:id="rId67"/>
    <p:sldId id="4244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97BC-74B8-0158-CD84-6625F645F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D5D6F3-D448-5AF9-E402-BAECA70BA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9CC4C4-4190-1DED-41A0-3271C9D44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7A96FC-6B8E-9814-AF16-4CBF0B9AC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55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71FC1-398D-8F5F-8A23-E672C361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6AFEAE-6A6A-2D2D-1809-68926DFE5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5E2664-44C3-6153-B18E-E21BB393E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A346C-E4FC-42AA-F235-1E8A5CCC8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3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B8C03-C2D4-6FA8-1314-F3E0E801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729AAC-CDDD-CA50-63FD-C5EF3BAB7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4BF7193-9A0B-5BF3-38F4-6DB367452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5196-2538-79BB-A764-6948931B1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17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DFD58-152E-9A37-1F0C-FC4C1B8E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AA1E8D-E05C-A9D7-DBC4-905E4966A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461111-83BC-9BBE-8BA6-BE98A33FE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FA599E-9370-D2E6-1C6B-5F2D4917D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19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FAB93-8F2B-A3A8-5EB7-B291A69A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E7B5EF-9E6D-B30A-5843-C2B035F58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FA03FC-3EA1-0D43-DCFB-15FC8470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FA7971-FD79-A978-AFFD-6DB6D2146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9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59F5-5789-7ED4-9C43-732DC9851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A5F24-EE84-2C65-E299-CC4A3F729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DFF4A0-E399-3C85-F88B-A8BF873E8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41B7EE-842B-81CC-C2C3-98E3A514D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37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1380-9E68-10FB-38CC-6B497A2B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0B8682-9057-04DC-D1A3-3527430CA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8AE4DC-87B6-0339-2577-F3DF6F1D0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7E5DA2-D586-3974-11B8-0DB2E393E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87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1D8C-2123-DDB8-A423-C9A35295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672167-7FE0-65A9-1F3F-65A2E5315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BC6EB0-DFE1-0FCD-813E-0EACFC069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0A1D42-E017-9FF7-FCDA-9C52937F0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386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EA74-D61A-2DB8-4979-FE144D38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19C65B-779A-ED7F-E902-5D76B51FA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FB1F51-C584-250B-B9D9-FB8BB7577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E35AEA-DB44-78B2-F5D6-360DBACA4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28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F905-E2F7-E724-5A76-A253A85C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3E72C1-986C-73BB-E30B-B8AF3D320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A1F63F-4561-76A6-8A99-58F4F4C67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914043-92F1-BEE5-CC3C-58D608803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9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6871-F34E-9B30-AB4E-723AF8602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85BC1E-38EA-08D3-DF44-D3C974D0E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188CD7-5289-30FE-6982-0C0E12323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D2115E-5012-118B-DFA9-5005AA9E8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271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46DD-6905-B7A9-18F6-3D0FD5AD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35F3C9-13DA-A54D-E208-71671E20E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8145C4-8381-5C37-FF89-B4A12D1DD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412A6-0580-7281-B0BA-7D822AA6C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437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3ED8-EBB6-4703-CFCE-570D8EB3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C2BC73-478D-AE61-914D-E1FBF2CE6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A1ED36-4258-A601-5697-5A0D85DF3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C2639F-55C9-6626-053E-04B800CBF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910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F675-A4DA-6624-72BA-6DB3BABCA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E03298-81D9-D9B0-05D5-FC4927F51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26E31F-48AA-0B9C-5EDE-7336E8B80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C5F2D5-7123-3C89-53A9-190027DBE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67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D068-0346-CBF2-EBAD-31C8781F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3173CA-BAF1-3EAC-CE92-25EE0782F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A166EE-DDD4-4CF9-863B-99DCEC732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01108F-E137-EBF5-0C3C-CD2286BB3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93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0C30A-B4F8-459D-A311-C983BD81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A684DE-D4BD-05B9-05E5-49AEA9451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382F08-5667-DED7-3A80-24C716DBA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2DC7E5-2AA0-EFD2-09E4-9C0F54CC5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16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CD2B-5430-67BA-CD0D-B465CCBA4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E2722C-9E4F-31D2-9F5E-C28F00B6D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3AB586-826F-9D07-A205-27F1D9A4A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DCA558-54E0-8ED5-8321-ADCF271CD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07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EA5A3-EC43-0979-3711-B34103A0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4BF8EA-37FA-1D15-0A71-9498C5E97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F60937-967E-4391-A51F-4104199E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D0DFF2-3B30-5E75-4E48-1AEEA4A0E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47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F9AC-BCD1-E625-A8A4-1056A9EB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DDE5AA-FE20-64EF-1E32-C8545396B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40D26C-8F1C-6670-66FE-DEA3EADFF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3DAC17-30B5-6ED6-E4B4-62FE4A2B6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32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BE7CF-3968-7B06-F437-A4BD074D3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60F4C3-A871-8980-43E4-83B54FBB8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45A685-6354-F154-9348-A3628BB7E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15A0AF-83BC-8052-AAD0-16E9014B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3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00DF8-FE52-83F6-8718-8F797D7E4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90313D-0DCB-15B6-A231-AE942EB50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3C04C-B0F2-2C5F-6AB8-BCD109D07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01E1DE-4B68-6E83-BA98-9470CB087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33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3D9DE-FF4C-7BFF-B3B6-15F50E30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C45A22-369C-2702-7ADF-30CA7D84C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B31A45-D3A0-B266-3A17-8B1606C03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51BC8-7A0B-243D-329B-5C1A2FFA2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547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75839-9675-343F-3F6F-B1A914CF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806853-9E7C-148A-8290-8EE566189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9E100-3622-8610-388A-0D0E1B813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AD0A1-37DF-6670-C222-A859F0909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925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90DCB-8CB7-A322-5F5F-32C693E3B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F76F64-1B57-A5F6-B57F-BDD2AD52A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1D8060-60BE-5CDA-2CC2-596AEE72F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DE2F3-1E3C-FB27-B27C-BBE699E8C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685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FBC5-444D-9380-839D-5A927F3E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01FCE2-7586-0FE8-CB9D-3F343C472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7C19AF-CD51-51DE-7CAA-7E82C6ECB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6D6BB7-6C5E-1C50-83BF-22596BE2C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00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2AE7-A301-AAD3-5804-2934E984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4F6F1E-C639-8ABC-C2DC-8FFD01310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7DF212-63D0-9212-C06C-FE83BDA0B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C88B15-05FA-E8D6-AF03-3DD4E391B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922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F66E-590F-C89B-D593-336D5268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9D6751-4553-9466-D8A0-FC7F64394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CCA18C-7682-2D36-BE48-79D04185A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C9D87B-5E2F-1B5A-9B57-B868AA864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863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0B7F-4561-5EA6-AC4B-62CCBFC9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6D5545-87EA-AB30-7E2E-8F1C09892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3468D1-163F-BB06-BA43-324A5AE98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715A8-191F-AEC9-A106-05D6F9A3C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841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75584-8B98-5245-A964-2B14A913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7C61EB-F11A-8978-4722-23B022687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D656EA-B9FB-0C46-4202-4DBDD0AF7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4D90FF-5443-6B37-7277-50E75A00F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739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BC9F-0476-A9CC-E942-27CDD7BFB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892729-62EF-3F9D-2900-B7F1AFCB9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72C176-CECE-0A6A-6ED0-2957FB05B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4B890B-019E-CB6E-28E2-0FDE65A65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68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3737-6BA2-9E1F-EECA-89A025A4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DC86CB-7BA9-2E99-806A-7E3BE5732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78C865-1D93-7680-1B1E-AC86D7DE3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A25DD7-8E80-ADF1-F0D4-9E59A8788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009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D213-60F1-1796-A0BA-6FA45648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5B8EF9-4836-8D3D-9FDB-9A1C4FB83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6F82A6-9939-41A0-FA93-EB6B7B48E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DA9C47-1063-3471-38F4-3D20D7ADC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327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E771-AB65-B8CC-EF9E-58704F0CD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B61704-961C-2A84-4191-B2292ACFD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8563D29-C126-021A-8C5D-674F19D58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0F6935-46F7-BD81-0BFB-787680EDD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46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724E8-EAEC-C981-6578-4508F2F3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F69243-338F-407A-B51B-8DE2EF976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39D74B-5C14-924B-D888-65F348317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B1C5F8-8ACC-F1A3-6644-AA68D528C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6847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215D-CEB2-C08A-5247-E709C9E5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D286C6-CE94-159D-D5B8-7860A4EF3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C6552A-7244-DB0A-DC92-3DBEBD56A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D4701D-E181-C2F9-7DCE-42404904F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932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C0A1F-6941-219B-1011-8DC597B6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DED540-A362-A2AF-8690-6B9983F0A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D17089-52CD-9BFB-473A-ADDECA8FB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BE5055-C1A8-82DB-4011-7BCC1CA85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848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F9EED-3B9C-274F-BEC5-B818B9B69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C2AB8E-2F14-B8AF-5474-313355258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5C22DF-DD3E-8A19-7352-22EC4E955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E1D439-843A-261F-FB45-AC1FA3949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62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94B5-8BD0-B5D5-6EDC-4A5E0BFD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E4DB22-E006-3A3B-CF45-166CD9553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5E5D5F-FA30-AD96-F29B-C2472E00F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51A8D8-8DE0-72A2-81D0-826F1F513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5447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EB26E-85AA-9ABC-0535-FAF682D4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1D954C-706E-D467-68CA-E96078CFE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B8E1FF-1961-ABA5-FDA4-E046550C7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96FCF8-FD52-E20A-7ED3-CE715FA84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441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6F3B5-3BCA-0DC2-7B02-9FA6B955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16D914-9FC8-8B0E-2BCA-A410C968B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86EE982-97E8-B494-77AB-16CA01DB4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A5F267-D220-8D2A-192F-862789E26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7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30EF-0CC6-9D80-2DF1-FE8263C3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B123FA-9CEF-9042-6AC8-AD9C627A5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E62C2C-6C8F-ECC3-9D35-E6AD10E85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4BEA8B-6259-247E-E49A-6DE2B7647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38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E439E-63E4-7B9A-EC2D-7CD7BE087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8E36C5-05A1-D13F-5E51-3D4FD3383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CD8104-FD6E-E0A6-F82A-6CE782508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383420-2D61-239A-75BB-BE5958C5C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800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4A0BF-428D-B339-D04E-B22C9001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60BAF2-7525-C389-646D-19C96F0CD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33FA79-0E37-A920-512B-713B932B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0CEBA9-FE1E-4E21-43ED-DB9BC3283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35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FF41B-E39D-98CF-37AA-05A2AD28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61A257-DE8D-CA1F-A1A0-C90CCED3B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F26A7D-A44D-4BFF-B65C-BB5BFF0E8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1AEC4-2930-9EB6-3412-381465356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565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2EC1-D751-EAAF-5A6F-E37DF82E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A60CD7-DC9B-73CE-DFB8-6A7ABA44F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BA2BD2-4B7D-B20B-AC08-DACA3DEBF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9CFF71-64A9-CA68-4140-98D911E68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93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2C4F8-82E5-164C-3112-277A1350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724916-AADF-C96E-C6A2-A558D4389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FF9921-A296-3739-4F64-BB9853DCC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40A26-EEFB-7164-403A-F952A54B9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261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960E6-4441-AEE6-D09B-D0BF7FC6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C696FC-9852-3DE7-6474-9E1AC7CC2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D99385-928F-31D6-B7E8-3CCC69137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1932A1-C574-F3E8-E526-4635F1774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32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C71A-D74A-FCB8-F03A-D804BBC0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F9FE8E-B94C-DCB3-425E-E8341FFD3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992FEA-CE28-0B79-1286-025A13086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C0E311-DA5F-228A-6B6E-95F029471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99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038A0-D97E-E0DC-9868-F20A2A09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E5B657-1CB3-0331-CBB8-39C979F40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A62C7E-153C-853E-FEBE-ACAC4D8EF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D6E549-BDEB-4E6D-5922-9C77717F2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13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8F02F-6F8D-9181-68CA-A7B1B1414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366320-DB8A-9353-2846-0E76B060B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482E39-2095-8A6C-F3F8-2B8519FA1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5092A9-856C-4DF0-17F3-7BDA1F730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95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DD360-B56E-1FE9-3C93-D8530CA3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BB2DC4-3127-C335-AE8B-6EC67E90D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5FA812-1754-C384-5D55-B91A714D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E63F8B-7511-B992-A1F4-FBD9AF3D2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4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1D56B-A1EF-A26E-B11B-0E2CB9C04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8A2CBE-D70C-88D3-591D-8EECFEB5364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3574CC-1B81-59F0-0027-F253DEF1E326}"/>
              </a:ext>
            </a:extLst>
          </p:cNvPr>
          <p:cNvSpPr txBox="1"/>
          <p:nvPr/>
        </p:nvSpPr>
        <p:spPr>
          <a:xfrm>
            <a:off x="938880" y="4128490"/>
            <a:ext cx="72662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these boxes.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238DF8-06C4-B9B2-A26F-41F659407FE4}"/>
              </a:ext>
            </a:extLst>
          </p:cNvPr>
          <p:cNvSpPr txBox="1"/>
          <p:nvPr/>
        </p:nvSpPr>
        <p:spPr>
          <a:xfrm>
            <a:off x="640077" y="690490"/>
            <a:ext cx="7863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これらの箱を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運ぶこと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y mother made me  carry these boxes.">
            <a:hlinkClick r:id="" action="ppaction://media"/>
            <a:extLst>
              <a:ext uri="{FF2B5EF4-FFF2-40B4-BE49-F238E27FC236}">
                <a16:creationId xmlns:a16="http://schemas.microsoft.com/office/drawing/2014/main" id="{B7EB7639-D436-EEFD-608D-62EDCC50C2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99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42B3-EFBB-058F-9296-EEC7A0A7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752F6F-28FD-C92B-DB2A-8AB28F6335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473618-8D12-6192-F326-7BF8D6778D11}"/>
              </a:ext>
            </a:extLst>
          </p:cNvPr>
          <p:cNvSpPr txBox="1"/>
          <p:nvPr/>
        </p:nvSpPr>
        <p:spPr>
          <a:xfrm>
            <a:off x="512471" y="2409490"/>
            <a:ext cx="811905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[m-----]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these boxes.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y mother made me  carry these boxes.">
            <a:hlinkClick r:id="" action="ppaction://media"/>
            <a:extLst>
              <a:ext uri="{FF2B5EF4-FFF2-40B4-BE49-F238E27FC236}">
                <a16:creationId xmlns:a16="http://schemas.microsoft.com/office/drawing/2014/main" id="{858E9839-CD44-6A2F-73FE-CBAE10E95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18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14928-1CB9-570E-8670-F0325DBF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DA9AD1-4172-CB6A-55D3-9BCDC77036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CD5FB7-8731-3AE2-6B64-1BDC02AD6222}"/>
              </a:ext>
            </a:extLst>
          </p:cNvPr>
          <p:cNvSpPr txBox="1"/>
          <p:nvPr/>
        </p:nvSpPr>
        <p:spPr>
          <a:xfrm>
            <a:off x="640080" y="2321004"/>
            <a:ext cx="7863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これらの箱を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運ぶこと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y mother made me  carry these boxes.">
            <a:hlinkClick r:id="" action="ppaction://media"/>
            <a:extLst>
              <a:ext uri="{FF2B5EF4-FFF2-40B4-BE49-F238E27FC236}">
                <a16:creationId xmlns:a16="http://schemas.microsoft.com/office/drawing/2014/main" id="{83D57F73-19E0-2E76-13E3-90309AC45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042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16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A292-2B7D-D837-2B9A-DC02E774E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6A43F7A-02DA-BF25-68BA-1F7B2E68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26" b="53633"/>
          <a:stretch/>
        </p:blipFill>
        <p:spPr>
          <a:xfrm>
            <a:off x="291931" y="1022216"/>
            <a:ext cx="8560800" cy="6858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7390EB-99D4-B527-CA0A-3E21C5C8E77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31A946-0908-5334-CFDE-67F032C00A89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my bike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D1E6875-DE74-4761-5E93-6D5C5588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050290-C9BA-6956-4E6F-7DDE16D2D78E}"/>
              </a:ext>
            </a:extLst>
          </p:cNvPr>
          <p:cNvSpPr txBox="1"/>
          <p:nvPr/>
        </p:nvSpPr>
        <p:spPr>
          <a:xfrm>
            <a:off x="1032442" y="1856276"/>
            <a:ext cx="39967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私は彼女に私の自転車を使わせました。</a:t>
            </a:r>
          </a:p>
        </p:txBody>
      </p:sp>
    </p:spTree>
    <p:extLst>
      <p:ext uri="{BB962C8B-B14F-4D97-AF65-F5344CB8AC3E}">
        <p14:creationId xmlns:p14="http://schemas.microsoft.com/office/powerpoint/2010/main" val="20840742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DB0B-498B-DE8A-B1F7-312277B8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3E2164-4E6F-5388-70C4-17EA1EF833E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EC437E-A5CC-B0B0-5D85-26FC4F0ED3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5C8072-A9FC-9BBB-154D-CE4F4776526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AD1375-4CB3-5350-DA99-FAA758B34F5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E1FE4EF-D1DC-AFB3-49F2-FC6311FB352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8762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6F709-932A-9AA6-B8BA-69E5875A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2413FC-1447-4DA6-0811-C157A917641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64A16B-3F14-DFD1-41C0-A1E9C9C76DD6}"/>
              </a:ext>
            </a:extLst>
          </p:cNvPr>
          <p:cNvSpPr txBox="1"/>
          <p:nvPr/>
        </p:nvSpPr>
        <p:spPr>
          <a:xfrm>
            <a:off x="942773" y="4636321"/>
            <a:ext cx="72584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 my bike.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421AF0-EB03-24AA-ECA8-6AB6DE4DDB97}"/>
              </a:ext>
            </a:extLst>
          </p:cNvPr>
          <p:cNvSpPr txBox="1"/>
          <p:nvPr/>
        </p:nvSpPr>
        <p:spPr>
          <a:xfrm>
            <a:off x="746307" y="690490"/>
            <a:ext cx="7651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私の自転車を 使うことを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let her  use my bike.">
            <a:hlinkClick r:id="" action="ppaction://media"/>
            <a:extLst>
              <a:ext uri="{FF2B5EF4-FFF2-40B4-BE49-F238E27FC236}">
                <a16:creationId xmlns:a16="http://schemas.microsoft.com/office/drawing/2014/main" id="{38FA9B12-2E5F-BE47-359B-9F25ADA11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6125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671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1792-69DE-2790-3D6F-1D50FC30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FC3814-D04E-5AE9-58C1-4D9CF1FBA0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EEB8E-0CDF-8F24-68C7-6804D8D23BD1}"/>
              </a:ext>
            </a:extLst>
          </p:cNvPr>
          <p:cNvSpPr txBox="1"/>
          <p:nvPr/>
        </p:nvSpPr>
        <p:spPr>
          <a:xfrm>
            <a:off x="557447" y="2917321"/>
            <a:ext cx="802910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 my bike.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et her  use my bike.">
            <a:hlinkClick r:id="" action="ppaction://media"/>
            <a:extLst>
              <a:ext uri="{FF2B5EF4-FFF2-40B4-BE49-F238E27FC236}">
                <a16:creationId xmlns:a16="http://schemas.microsoft.com/office/drawing/2014/main" id="{0B9CC415-9858-6504-DAD2-B1926BBA8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6125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42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2C4B-7600-E1CA-4523-C42152DC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BDD360-F552-F2ED-8FEC-286A4CA20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77FBA6-4628-A495-F6B4-FB801480A4E3}"/>
              </a:ext>
            </a:extLst>
          </p:cNvPr>
          <p:cNvSpPr txBox="1"/>
          <p:nvPr/>
        </p:nvSpPr>
        <p:spPr>
          <a:xfrm>
            <a:off x="746310" y="2321004"/>
            <a:ext cx="7651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私の自転車を 使うことを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et her  use my bike.">
            <a:hlinkClick r:id="" action="ppaction://media"/>
            <a:extLst>
              <a:ext uri="{FF2B5EF4-FFF2-40B4-BE49-F238E27FC236}">
                <a16:creationId xmlns:a16="http://schemas.microsoft.com/office/drawing/2014/main" id="{4F511C20-588F-89A9-E85D-272B0F4DD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6125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41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C3490-388F-52BD-8561-798B0A2C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401F76-70E4-A0C8-88C9-1B01E24148B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82CC52-17B5-8FF2-9876-9F40ECC7442E}"/>
              </a:ext>
            </a:extLst>
          </p:cNvPr>
          <p:cNvSpPr txBox="1"/>
          <p:nvPr/>
        </p:nvSpPr>
        <p:spPr>
          <a:xfrm>
            <a:off x="369184" y="4636321"/>
            <a:ext cx="840562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party.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6CE0E8-3966-2C25-5A5C-8828DA91FDAA}"/>
              </a:ext>
            </a:extLst>
          </p:cNvPr>
          <p:cNvSpPr txBox="1"/>
          <p:nvPr/>
        </p:nvSpPr>
        <p:spPr>
          <a:xfrm>
            <a:off x="491483" y="713174"/>
            <a:ext cx="81610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パーティーに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let her  go  to the party.">
            <a:hlinkClick r:id="" action="ppaction://media"/>
            <a:extLst>
              <a:ext uri="{FF2B5EF4-FFF2-40B4-BE49-F238E27FC236}">
                <a16:creationId xmlns:a16="http://schemas.microsoft.com/office/drawing/2014/main" id="{BFFA3737-473D-928A-1523-C6E07D5EC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214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2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802FA-DC84-5B83-D92C-CEE56AC9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691E43-595B-F577-3B99-99EB83FDBA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3A10CC-D604-5986-771D-DD5FAACFCC39}"/>
              </a:ext>
            </a:extLst>
          </p:cNvPr>
          <p:cNvSpPr txBox="1"/>
          <p:nvPr/>
        </p:nvSpPr>
        <p:spPr>
          <a:xfrm>
            <a:off x="1419034" y="2409490"/>
            <a:ext cx="63059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party.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et her  go  to the party.">
            <a:hlinkClick r:id="" action="ppaction://media"/>
            <a:extLst>
              <a:ext uri="{FF2B5EF4-FFF2-40B4-BE49-F238E27FC236}">
                <a16:creationId xmlns:a16="http://schemas.microsoft.com/office/drawing/2014/main" id="{C79E436E-DA63-76B4-26C6-C2F24D5C9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214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38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5BCBF71-1FFE-2689-8260-5D3605E7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87" b="67341"/>
          <a:stretch/>
        </p:blipFill>
        <p:spPr>
          <a:xfrm>
            <a:off x="291931" y="1022216"/>
            <a:ext cx="8560800" cy="6985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mother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made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that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856276"/>
            <a:ext cx="37395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私の母は私にあの本を読ませました。</a:t>
            </a:r>
          </a:p>
        </p:txBody>
      </p:sp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F765-1042-0FD7-5F85-A0273CDD2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64A6CF-4E85-893F-D84D-F3EB03A473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48C9FC-6AEF-FC4E-D628-BC0CF50372DF}"/>
              </a:ext>
            </a:extLst>
          </p:cNvPr>
          <p:cNvSpPr txBox="1"/>
          <p:nvPr/>
        </p:nvSpPr>
        <p:spPr>
          <a:xfrm>
            <a:off x="491487" y="2321004"/>
            <a:ext cx="81610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パーティーに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let her  go  to the party.">
            <a:hlinkClick r:id="" action="ppaction://media"/>
            <a:extLst>
              <a:ext uri="{FF2B5EF4-FFF2-40B4-BE49-F238E27FC236}">
                <a16:creationId xmlns:a16="http://schemas.microsoft.com/office/drawing/2014/main" id="{BBC8FA2A-7016-DDFF-1426-E0F93B0B5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214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85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BEA34-E223-E7AC-D590-F0E5EBF5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C8364F-F730-54EF-3D7D-624840A2BD4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DD3D1E-64F6-7122-5136-03D8621F7444}"/>
              </a:ext>
            </a:extLst>
          </p:cNvPr>
          <p:cNvSpPr txBox="1"/>
          <p:nvPr/>
        </p:nvSpPr>
        <p:spPr>
          <a:xfrm>
            <a:off x="1887974" y="4105806"/>
            <a:ext cx="53680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introduce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myself.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A24DC3-9847-E49E-25E4-E8B8AC82ED4B}"/>
              </a:ext>
            </a:extLst>
          </p:cNvPr>
          <p:cNvSpPr txBox="1"/>
          <p:nvPr/>
        </p:nvSpPr>
        <p:spPr>
          <a:xfrm>
            <a:off x="430333" y="713174"/>
            <a:ext cx="82833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させて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自分自身を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紹介すること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Please let me introduce myself.">
            <a:hlinkClick r:id="" action="ppaction://media"/>
            <a:extLst>
              <a:ext uri="{FF2B5EF4-FFF2-40B4-BE49-F238E27FC236}">
                <a16:creationId xmlns:a16="http://schemas.microsoft.com/office/drawing/2014/main" id="{8DAACC81-03CA-E274-1F0E-FDDDA9869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187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86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3D4B-4E9A-3FCA-FD3A-39EC30D2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49E07D-4103-0905-3E2E-3404AE22B2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4BF7DE-837A-B974-9CC7-5811B0262500}"/>
              </a:ext>
            </a:extLst>
          </p:cNvPr>
          <p:cNvSpPr txBox="1"/>
          <p:nvPr/>
        </p:nvSpPr>
        <p:spPr>
          <a:xfrm>
            <a:off x="1723916" y="2409490"/>
            <a:ext cx="56961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myself.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Please let me introduce myself.">
            <a:hlinkClick r:id="" action="ppaction://media"/>
            <a:extLst>
              <a:ext uri="{FF2B5EF4-FFF2-40B4-BE49-F238E27FC236}">
                <a16:creationId xmlns:a16="http://schemas.microsoft.com/office/drawing/2014/main" id="{828E7116-16B7-38C3-5F33-C11ED676AB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187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18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5FA4B-CD22-6D17-F54F-A67F796B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1B44C6-17C2-F3D8-FAC2-7ED8BD2BD4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9D2FE-3C1B-15AD-C67C-99D9DDB3BBD2}"/>
              </a:ext>
            </a:extLst>
          </p:cNvPr>
          <p:cNvSpPr txBox="1"/>
          <p:nvPr/>
        </p:nvSpPr>
        <p:spPr>
          <a:xfrm>
            <a:off x="430338" y="2321004"/>
            <a:ext cx="82833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させて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自分自身を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紹介すること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let me introduce myself.">
            <a:hlinkClick r:id="" action="ppaction://media"/>
            <a:extLst>
              <a:ext uri="{FF2B5EF4-FFF2-40B4-BE49-F238E27FC236}">
                <a16:creationId xmlns:a16="http://schemas.microsoft.com/office/drawing/2014/main" id="{F7F18924-273F-FAB3-A1A6-97144D49B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187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48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579E-C2A7-BCD5-50DC-19012F0E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1D6B6DB-C792-E966-3CDE-BCC96D79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67" b="41365"/>
          <a:stretch/>
        </p:blipFill>
        <p:spPr>
          <a:xfrm>
            <a:off x="291931" y="1022216"/>
            <a:ext cx="8560800" cy="67627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32B6-29B5-CFF4-C80A-5E86905F99C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A99B26-0A5A-7FD8-3E0C-E2710ADB285D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 dinner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DF0C3E2-D864-32CE-A3C6-265A3920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D0FDAA-DC9B-92BB-D5D2-98BC190F37C8}"/>
              </a:ext>
            </a:extLst>
          </p:cNvPr>
          <p:cNvSpPr txBox="1"/>
          <p:nvPr/>
        </p:nvSpPr>
        <p:spPr>
          <a:xfrm>
            <a:off x="1032443" y="1856276"/>
            <a:ext cx="39110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彼女は彼に夕食を作ってもらいました。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52533982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70445-4916-BEF8-D902-07647CDB8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1DDA89-9A5B-4937-20AD-5CF9429896D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D908C5-A31C-2BED-9107-CA6C0627B3BC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B9654A-64E3-E67B-128F-0E25DF748C7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C7F296-9597-60A0-EA40-F3D2C8170B8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D4F39F8-D055-280C-A75A-6ED9CE26CC5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6650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D021-67D5-7D19-9700-B3A289CB3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7E7C44-39E5-E343-C2B9-8566D04E9FE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D403D4-782F-CFD0-87CD-38C441DF68B1}"/>
              </a:ext>
            </a:extLst>
          </p:cNvPr>
          <p:cNvSpPr txBox="1"/>
          <p:nvPr/>
        </p:nvSpPr>
        <p:spPr>
          <a:xfrm>
            <a:off x="422973" y="4636321"/>
            <a:ext cx="82980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 dinner.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6ED12D-0FCE-87A1-5415-6626A29A04A1}"/>
              </a:ext>
            </a:extLst>
          </p:cNvPr>
          <p:cNvSpPr txBox="1"/>
          <p:nvPr/>
        </p:nvSpPr>
        <p:spPr>
          <a:xfrm>
            <a:off x="712015" y="716259"/>
            <a:ext cx="7719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 作ることを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d him  cook dinner.">
            <a:hlinkClick r:id="" action="ppaction://media"/>
            <a:extLst>
              <a:ext uri="{FF2B5EF4-FFF2-40B4-BE49-F238E27FC236}">
                <a16:creationId xmlns:a16="http://schemas.microsoft.com/office/drawing/2014/main" id="{C418C870-54AD-6B6F-D1E3-917307EDA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37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59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A371-11D8-DD01-890B-F3B186C8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8DE156-F0D8-3B0A-697D-3A8872A5DE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A00BF3-5625-1E1B-51DF-5FC345DAA39D}"/>
              </a:ext>
            </a:extLst>
          </p:cNvPr>
          <p:cNvSpPr txBox="1"/>
          <p:nvPr/>
        </p:nvSpPr>
        <p:spPr>
          <a:xfrm>
            <a:off x="130804" y="2917321"/>
            <a:ext cx="88823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[c---] dinner.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d him  cook dinner.">
            <a:hlinkClick r:id="" action="ppaction://media"/>
            <a:extLst>
              <a:ext uri="{FF2B5EF4-FFF2-40B4-BE49-F238E27FC236}">
                <a16:creationId xmlns:a16="http://schemas.microsoft.com/office/drawing/2014/main" id="{1BCC0B1E-82C1-6683-445A-ADDF445E2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37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74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70A2-825C-F7A3-8CFA-4146BB4C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13F9B3-F7F8-F231-705D-E2BFC86188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9B8591-5112-1BDF-A9EC-C981E1A175AD}"/>
              </a:ext>
            </a:extLst>
          </p:cNvPr>
          <p:cNvSpPr txBox="1"/>
          <p:nvPr/>
        </p:nvSpPr>
        <p:spPr>
          <a:xfrm>
            <a:off x="712019" y="2321004"/>
            <a:ext cx="7719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 作ることを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had him  cook dinner.">
            <a:hlinkClick r:id="" action="ppaction://media"/>
            <a:extLst>
              <a:ext uri="{FF2B5EF4-FFF2-40B4-BE49-F238E27FC236}">
                <a16:creationId xmlns:a16="http://schemas.microsoft.com/office/drawing/2014/main" id="{BC690CB9-C8BD-D041-09EA-F44C7729A0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3750" y="1873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87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97EA-2BB9-E893-2814-83D03E5C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029233-D039-2552-6AAA-BE7FEDFF450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4086F4-E6AB-ABC5-8625-3C869C71D821}"/>
              </a:ext>
            </a:extLst>
          </p:cNvPr>
          <p:cNvSpPr txBox="1"/>
          <p:nvPr/>
        </p:nvSpPr>
        <p:spPr>
          <a:xfrm>
            <a:off x="422973" y="4636321"/>
            <a:ext cx="82980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bread.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869C3-DC34-FD35-238E-CA298C389619}"/>
              </a:ext>
            </a:extLst>
          </p:cNvPr>
          <p:cNvSpPr txBox="1"/>
          <p:nvPr/>
        </p:nvSpPr>
        <p:spPr>
          <a:xfrm>
            <a:off x="712015" y="716259"/>
            <a:ext cx="7719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パンを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焼くこと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d him  bake bread.">
            <a:hlinkClick r:id="" action="ppaction://media"/>
            <a:extLst>
              <a:ext uri="{FF2B5EF4-FFF2-40B4-BE49-F238E27FC236}">
                <a16:creationId xmlns:a16="http://schemas.microsoft.com/office/drawing/2014/main" id="{5C0F9672-561D-EF29-E436-06A843C80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226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84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622B8-15BF-8FF4-8150-120FCBEB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7E39F2-E41F-24A8-4192-A822AB83AC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65FC9F-6F94-E0E0-8C70-EDDF33B8F184}"/>
              </a:ext>
            </a:extLst>
          </p:cNvPr>
          <p:cNvSpPr txBox="1"/>
          <p:nvPr/>
        </p:nvSpPr>
        <p:spPr>
          <a:xfrm>
            <a:off x="0" y="2917321"/>
            <a:ext cx="928213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bread.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d him  bake bread.">
            <a:hlinkClick r:id="" action="ppaction://media"/>
            <a:extLst>
              <a:ext uri="{FF2B5EF4-FFF2-40B4-BE49-F238E27FC236}">
                <a16:creationId xmlns:a16="http://schemas.microsoft.com/office/drawing/2014/main" id="{2559D671-0F29-0108-9405-6D9179576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226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141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C7BC-4DE3-8A6E-33B9-5F6362C2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77D986-58A0-0B8C-B7D0-D89DC543ED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25C907-A32C-2D8C-B08A-B9D06125E345}"/>
              </a:ext>
            </a:extLst>
          </p:cNvPr>
          <p:cNvSpPr txBox="1"/>
          <p:nvPr/>
        </p:nvSpPr>
        <p:spPr>
          <a:xfrm>
            <a:off x="712019" y="2321004"/>
            <a:ext cx="7719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パンを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焼くこと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had him  bake bread.">
            <a:hlinkClick r:id="" action="ppaction://media"/>
            <a:extLst>
              <a:ext uri="{FF2B5EF4-FFF2-40B4-BE49-F238E27FC236}">
                <a16:creationId xmlns:a16="http://schemas.microsoft.com/office/drawing/2014/main" id="{75324B22-BA26-9567-3D59-5F2EFBD06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6150" y="226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37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CF48E-381E-EED9-11EA-88B8FDE2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1F515F6-9BEE-777A-6FC6-5142B2E0EC9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A08823-D8F6-2685-6C3C-161BD2783AE4}"/>
              </a:ext>
            </a:extLst>
          </p:cNvPr>
          <p:cNvSpPr txBox="1"/>
          <p:nvPr/>
        </p:nvSpPr>
        <p:spPr>
          <a:xfrm>
            <a:off x="1459369" y="4128490"/>
            <a:ext cx="62252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repair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computer.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40661-D1C7-8408-A8F2-013B9783B8C1}"/>
              </a:ext>
            </a:extLst>
          </p:cNvPr>
          <p:cNvSpPr txBox="1"/>
          <p:nvPr/>
        </p:nvSpPr>
        <p:spPr>
          <a:xfrm>
            <a:off x="974568" y="114012"/>
            <a:ext cx="719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修理すること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d him repair the computer.">
            <a:hlinkClick r:id="" action="ppaction://media"/>
            <a:extLst>
              <a:ext uri="{FF2B5EF4-FFF2-40B4-BE49-F238E27FC236}">
                <a16:creationId xmlns:a16="http://schemas.microsoft.com/office/drawing/2014/main" id="{0D657ED9-2714-41F6-7CD9-F315B5277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15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5D84-EECA-FC56-9487-0CE00BD8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D47E5C-3458-88A7-9BAE-CB03522FEF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AE36C0-0E03-43A4-CDA5-326A593AF6C2}"/>
              </a:ext>
            </a:extLst>
          </p:cNvPr>
          <p:cNvSpPr txBox="1"/>
          <p:nvPr/>
        </p:nvSpPr>
        <p:spPr>
          <a:xfrm>
            <a:off x="1210235" y="2409490"/>
            <a:ext cx="672352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computer.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d him repair the computer.">
            <a:hlinkClick r:id="" action="ppaction://media"/>
            <a:extLst>
              <a:ext uri="{FF2B5EF4-FFF2-40B4-BE49-F238E27FC236}">
                <a16:creationId xmlns:a16="http://schemas.microsoft.com/office/drawing/2014/main" id="{789C6F38-3A1D-A752-265C-B81936280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76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0AE9A-8C85-4379-86EF-89788BCB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4D11CB-048D-20F4-9ADD-0A96037302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FFDC8E-D20F-A80E-8840-6663C595AB45}"/>
              </a:ext>
            </a:extLst>
          </p:cNvPr>
          <p:cNvSpPr txBox="1"/>
          <p:nvPr/>
        </p:nvSpPr>
        <p:spPr>
          <a:xfrm>
            <a:off x="974572" y="1767006"/>
            <a:ext cx="719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してもらいました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修理すること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had him repair the computer.">
            <a:hlinkClick r:id="" action="ppaction://media"/>
            <a:extLst>
              <a:ext uri="{FF2B5EF4-FFF2-40B4-BE49-F238E27FC236}">
                <a16:creationId xmlns:a16="http://schemas.microsoft.com/office/drawing/2014/main" id="{95A7D59C-8D9A-BC3D-A261-F957838BD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5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98EA-59C4-E4B4-9347-40E2903E8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8C49E0E-4A48-EB01-1268-782A4907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26" b="28233"/>
          <a:stretch/>
        </p:blipFill>
        <p:spPr>
          <a:xfrm>
            <a:off x="291931" y="1022216"/>
            <a:ext cx="8560800" cy="6858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886D15D-5314-E471-3B5B-114EC73D070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E032F5-49D1-D42C-AFCA-0B418B99498F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helped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clean his 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A406289-45B7-E08C-D360-6A78F3CD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C2C46F-76CF-519F-9522-C019B6895C56}"/>
              </a:ext>
            </a:extLst>
          </p:cNvPr>
          <p:cNvSpPr txBox="1"/>
          <p:nvPr/>
        </p:nvSpPr>
        <p:spPr>
          <a:xfrm>
            <a:off x="1032442" y="1856276"/>
            <a:ext cx="53874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私は私の兄［弟］が部屋を掃除するのを手伝いました。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408502391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9D76-6725-7F2A-AF55-6D5BE4D5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F8A436-2A26-BCA6-685A-7452D34348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4B22BD-2F2A-2D2C-C944-167D4273478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96BDC4-D5FB-9B16-60A9-71238761A1E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B9E30E-3A3E-5121-7FF7-C40E1A63D01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89E2274-8C7C-AD88-40CD-2B338659079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9064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1ECF-F82A-F84E-9C9F-699EAF11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EC33B6-A0E3-A325-6733-62D1100712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02D16F-A2A7-D411-4BD9-6EF0C5AF1F52}"/>
              </a:ext>
            </a:extLst>
          </p:cNvPr>
          <p:cNvSpPr txBox="1"/>
          <p:nvPr/>
        </p:nvSpPr>
        <p:spPr>
          <a:xfrm>
            <a:off x="1249594" y="4128490"/>
            <a:ext cx="66448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EAA3F-9E8C-E80B-AB59-D0E7A766BF77}"/>
              </a:ext>
            </a:extLst>
          </p:cNvPr>
          <p:cNvSpPr txBox="1"/>
          <p:nvPr/>
        </p:nvSpPr>
        <p:spPr>
          <a:xfrm>
            <a:off x="356001" y="690490"/>
            <a:ext cx="8431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手伝いました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 掃除するのを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elped my brother clean his room.">
            <a:hlinkClick r:id="" action="ppaction://media"/>
            <a:extLst>
              <a:ext uri="{FF2B5EF4-FFF2-40B4-BE49-F238E27FC236}">
                <a16:creationId xmlns:a16="http://schemas.microsoft.com/office/drawing/2014/main" id="{5F7E0854-5760-89F9-2742-4F643ABD6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530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15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9D3E-5F38-9AAA-9273-32B350EA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8BC9C9-CFF3-A25C-07FB-8E3EEA8B3A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113344-CE5F-4B4E-E61F-75B16D7068BB}"/>
              </a:ext>
            </a:extLst>
          </p:cNvPr>
          <p:cNvSpPr txBox="1"/>
          <p:nvPr/>
        </p:nvSpPr>
        <p:spPr>
          <a:xfrm>
            <a:off x="1119649" y="2409490"/>
            <a:ext cx="69047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elped my brother clean his room.">
            <a:hlinkClick r:id="" action="ppaction://media"/>
            <a:extLst>
              <a:ext uri="{FF2B5EF4-FFF2-40B4-BE49-F238E27FC236}">
                <a16:creationId xmlns:a16="http://schemas.microsoft.com/office/drawing/2014/main" id="{6C3FD73B-8A23-4F56-3C3D-088DDBED3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530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70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1A86-E386-00DD-22BC-6D1CF1143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DF6A65-EFD1-9C88-3E86-1D5CFE7F47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B483E2-353D-7929-1CB8-985E44D0220E}"/>
              </a:ext>
            </a:extLst>
          </p:cNvPr>
          <p:cNvSpPr txBox="1"/>
          <p:nvPr/>
        </p:nvSpPr>
        <p:spPr>
          <a:xfrm>
            <a:off x="356007" y="2321004"/>
            <a:ext cx="8431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手伝いました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 掃除するのを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elped my brother clean his room.">
            <a:hlinkClick r:id="" action="ppaction://media"/>
            <a:extLst>
              <a:ext uri="{FF2B5EF4-FFF2-40B4-BE49-F238E27FC236}">
                <a16:creationId xmlns:a16="http://schemas.microsoft.com/office/drawing/2014/main" id="{6ABC8BC9-317D-712E-1E1D-ECE311399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530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655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358428" y="4128490"/>
            <a:ext cx="64271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 that book.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F98850-7ADC-E9E6-95C9-0B0B5827074F}"/>
              </a:ext>
            </a:extLst>
          </p:cNvPr>
          <p:cNvSpPr txBox="1"/>
          <p:nvPr/>
        </p:nvSpPr>
        <p:spPr>
          <a:xfrm>
            <a:off x="406098" y="690490"/>
            <a:ext cx="83317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あの本を 読むことを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y mother made me  read that book.">
            <a:hlinkClick r:id="" action="ppaction://media"/>
            <a:extLst>
              <a:ext uri="{FF2B5EF4-FFF2-40B4-BE49-F238E27FC236}">
                <a16:creationId xmlns:a16="http://schemas.microsoft.com/office/drawing/2014/main" id="{E686CD5A-A263-5C1F-3616-349A0F57D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0975" y="1443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D4D1-EF1B-870E-B52C-D7671230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FA9D99-D72B-AF25-C11D-69E86306BB7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9D07B5-A9D9-0BB9-0251-44EFE99505A8}"/>
              </a:ext>
            </a:extLst>
          </p:cNvPr>
          <p:cNvSpPr txBox="1"/>
          <p:nvPr/>
        </p:nvSpPr>
        <p:spPr>
          <a:xfrm>
            <a:off x="1249594" y="4128490"/>
            <a:ext cx="66448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his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2A0E9C-C91F-5FA2-844A-1CC74866D49B}"/>
              </a:ext>
            </a:extLst>
          </p:cNvPr>
          <p:cNvSpPr txBox="1"/>
          <p:nvPr/>
        </p:nvSpPr>
        <p:spPr>
          <a:xfrm>
            <a:off x="356003" y="713174"/>
            <a:ext cx="8431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手伝いました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私の弟が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helped my brother do his homework.">
            <a:hlinkClick r:id="" action="ppaction://media"/>
            <a:extLst>
              <a:ext uri="{FF2B5EF4-FFF2-40B4-BE49-F238E27FC236}">
                <a16:creationId xmlns:a16="http://schemas.microsoft.com/office/drawing/2014/main" id="{83044612-EA2E-1EFD-9543-66195959E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0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B3FEF-B6E6-06A3-3D5D-E0626251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793E02-4CAF-16B2-6CD9-38EC3573C9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F0DCD0-89EC-BBC5-A1EC-BDD29989F8AA}"/>
              </a:ext>
            </a:extLst>
          </p:cNvPr>
          <p:cNvSpPr txBox="1"/>
          <p:nvPr/>
        </p:nvSpPr>
        <p:spPr>
          <a:xfrm>
            <a:off x="866417" y="2409490"/>
            <a:ext cx="74111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[h--] homework.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elped my brother do his homework.">
            <a:hlinkClick r:id="" action="ppaction://media"/>
            <a:extLst>
              <a:ext uri="{FF2B5EF4-FFF2-40B4-BE49-F238E27FC236}">
                <a16:creationId xmlns:a16="http://schemas.microsoft.com/office/drawing/2014/main" id="{89ACD07F-D914-7BCF-5BF4-93F3EF76B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335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519D-44DB-F545-4E00-4B63C9C6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5664FE-AF83-E856-FADD-68812BB4D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6ACA90-1A75-82CF-F0EB-DB74325FB694}"/>
              </a:ext>
            </a:extLst>
          </p:cNvPr>
          <p:cNvSpPr txBox="1"/>
          <p:nvPr/>
        </p:nvSpPr>
        <p:spPr>
          <a:xfrm>
            <a:off x="356007" y="2321004"/>
            <a:ext cx="8431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手伝いました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私の弟が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elped my brother do his homework.">
            <a:hlinkClick r:id="" action="ppaction://media"/>
            <a:extLst>
              <a:ext uri="{FF2B5EF4-FFF2-40B4-BE49-F238E27FC236}">
                <a16:creationId xmlns:a16="http://schemas.microsoft.com/office/drawing/2014/main" id="{6A50DEBC-7F09-20F3-0969-42E20DE42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37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37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2E67A-4630-8A14-7A48-B1B58E72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022B4F-D7BC-2A7D-14AE-FEAC8294E20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FFCA98-ECD6-3334-200E-5647281D7466}"/>
              </a:ext>
            </a:extLst>
          </p:cNvPr>
          <p:cNvSpPr txBox="1"/>
          <p:nvPr/>
        </p:nvSpPr>
        <p:spPr>
          <a:xfrm>
            <a:off x="1212921" y="4105806"/>
            <a:ext cx="6718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close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all the windows.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0B79EF-F834-0B81-3653-AE764CF7D2DD}"/>
              </a:ext>
            </a:extLst>
          </p:cNvPr>
          <p:cNvSpPr txBox="1"/>
          <p:nvPr/>
        </p:nvSpPr>
        <p:spPr>
          <a:xfrm>
            <a:off x="1021983" y="713174"/>
            <a:ext cx="7100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全ての窓を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Please help me close all the windows.">
            <a:hlinkClick r:id="" action="ppaction://media"/>
            <a:extLst>
              <a:ext uri="{FF2B5EF4-FFF2-40B4-BE49-F238E27FC236}">
                <a16:creationId xmlns:a16="http://schemas.microsoft.com/office/drawing/2014/main" id="{B79963D5-A234-AEAE-1414-B3FA67A12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23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89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E1B5-56E7-6B77-C353-EC01CD8CB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0C51B-8713-832E-6499-1466782DF2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06A43C-F2A7-661D-98EF-53FE06136A75}"/>
              </a:ext>
            </a:extLst>
          </p:cNvPr>
          <p:cNvSpPr txBox="1"/>
          <p:nvPr/>
        </p:nvSpPr>
        <p:spPr>
          <a:xfrm>
            <a:off x="1012565" y="2409490"/>
            <a:ext cx="71188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all the windows.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Please help me close all the windows.">
            <a:hlinkClick r:id="" action="ppaction://media"/>
            <a:extLst>
              <a:ext uri="{FF2B5EF4-FFF2-40B4-BE49-F238E27FC236}">
                <a16:creationId xmlns:a16="http://schemas.microsoft.com/office/drawing/2014/main" id="{EC5017D9-3F52-24A6-A57F-F9BC56459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23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7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931A-9E97-D63C-37A8-05D03AC3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8C0317-0B00-9DC2-FBC3-B3BFB49854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90027E-4989-EAAF-8F4B-01FA09CB3BC4}"/>
              </a:ext>
            </a:extLst>
          </p:cNvPr>
          <p:cNvSpPr txBox="1"/>
          <p:nvPr/>
        </p:nvSpPr>
        <p:spPr>
          <a:xfrm>
            <a:off x="1021990" y="2321004"/>
            <a:ext cx="7100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全ての窓を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help me close all the windows.">
            <a:hlinkClick r:id="" action="ppaction://media"/>
            <a:extLst>
              <a:ext uri="{FF2B5EF4-FFF2-40B4-BE49-F238E27FC236}">
                <a16:creationId xmlns:a16="http://schemas.microsoft.com/office/drawing/2014/main" id="{16B4E195-80D1-734D-6A8C-BDE001945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23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4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C0455-4951-1AC3-F007-7A1DAB44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0E126C8-DCCF-000A-6A7A-6A2D04F1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421" b="15965"/>
          <a:stretch/>
        </p:blipFill>
        <p:spPr>
          <a:xfrm>
            <a:off x="291931" y="1022216"/>
            <a:ext cx="8560800" cy="69532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A61FCD-2D65-344C-DBCA-BF8BC3482B3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7E8F0D-F2B9-ABB1-CC94-579D554553FD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saw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（＝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が見た内容）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C6349A8-728C-51D4-3C86-933389D9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4C146E-3155-6BC0-2B1B-A36C72B92F64}"/>
              </a:ext>
            </a:extLst>
          </p:cNvPr>
          <p:cNvSpPr txBox="1"/>
          <p:nvPr/>
        </p:nvSpPr>
        <p:spPr>
          <a:xfrm>
            <a:off x="1032442" y="1856276"/>
            <a:ext cx="47206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ブラウン先生はトムが野球をするのを見ました。</a:t>
            </a:r>
          </a:p>
        </p:txBody>
      </p:sp>
    </p:spTree>
    <p:extLst>
      <p:ext uri="{BB962C8B-B14F-4D97-AF65-F5344CB8AC3E}">
        <p14:creationId xmlns:p14="http://schemas.microsoft.com/office/powerpoint/2010/main" val="308412232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1D4B2-DC26-61BF-AB1E-AC58C34D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C696C1-0413-E7ED-9749-6971D5442C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D2866D6-9F18-CC00-C6C5-F35E002AE8C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B661D0-EAB6-A7C9-2F74-DF9C95DD9096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B50390-F76D-801C-3700-60B781B92D8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98F5AFB-16AC-280F-0A61-36830243B963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92436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8E62C-F97B-BBCF-E7E8-4AA79254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CB2372-ACFD-DF0F-E52C-89C22A01F18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CB00E-FF54-854D-A312-51ECA76DB7DB}"/>
              </a:ext>
            </a:extLst>
          </p:cNvPr>
          <p:cNvSpPr txBox="1"/>
          <p:nvPr/>
        </p:nvSpPr>
        <p:spPr>
          <a:xfrm>
            <a:off x="1415478" y="4128490"/>
            <a:ext cx="63130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saw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baseball.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CB78CE-1F98-BCE1-6482-37CE1996466C}"/>
              </a:ext>
            </a:extLst>
          </p:cNvPr>
          <p:cNvSpPr txBox="1"/>
          <p:nvPr/>
        </p:nvSpPr>
        <p:spPr>
          <a:xfrm>
            <a:off x="705120" y="690490"/>
            <a:ext cx="7733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するのを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s. Brown saw Tom  play baseball.">
            <a:hlinkClick r:id="" action="ppaction://media"/>
            <a:extLst>
              <a:ext uri="{FF2B5EF4-FFF2-40B4-BE49-F238E27FC236}">
                <a16:creationId xmlns:a16="http://schemas.microsoft.com/office/drawing/2014/main" id="{D4E2AA0F-32E9-DC9E-57C7-FE34AF282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406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21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0E6CB-4494-65A2-76F5-92D8F2E7F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A0C084-CE7E-2609-621C-5D0EF88C6D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0B5F34-7088-BEE8-085A-452FCAB8AD01}"/>
              </a:ext>
            </a:extLst>
          </p:cNvPr>
          <p:cNvSpPr txBox="1"/>
          <p:nvPr/>
        </p:nvSpPr>
        <p:spPr>
          <a:xfrm>
            <a:off x="1095014" y="2409490"/>
            <a:ext cx="69539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baseball.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s. Brown saw Tom  play baseball.">
            <a:hlinkClick r:id="" action="ppaction://media"/>
            <a:extLst>
              <a:ext uri="{FF2B5EF4-FFF2-40B4-BE49-F238E27FC236}">
                <a16:creationId xmlns:a16="http://schemas.microsoft.com/office/drawing/2014/main" id="{69626033-2EB4-24A3-FC56-0458E12ED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406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34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439507-40DC-91FC-ABBB-B4B173D42758}"/>
              </a:ext>
            </a:extLst>
          </p:cNvPr>
          <p:cNvSpPr txBox="1"/>
          <p:nvPr/>
        </p:nvSpPr>
        <p:spPr>
          <a:xfrm>
            <a:off x="1206340" y="2409490"/>
            <a:ext cx="67313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 that book.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y mother made me  read that book.">
            <a:hlinkClick r:id="" action="ppaction://media"/>
            <a:extLst>
              <a:ext uri="{FF2B5EF4-FFF2-40B4-BE49-F238E27FC236}">
                <a16:creationId xmlns:a16="http://schemas.microsoft.com/office/drawing/2014/main" id="{4327EBD6-EA56-C62A-CE8F-43DB1DCED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0975" y="1443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FD489-2F5F-2C6C-2A36-F97A6CB4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81015A-6901-85BE-9DD8-1786322EBD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BD37BB-09C6-6098-A835-95A9196D06D4}"/>
              </a:ext>
            </a:extLst>
          </p:cNvPr>
          <p:cNvSpPr txBox="1"/>
          <p:nvPr/>
        </p:nvSpPr>
        <p:spPr>
          <a:xfrm>
            <a:off x="705126" y="2321004"/>
            <a:ext cx="7733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するのを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s. Brown saw Tom  play baseball.">
            <a:hlinkClick r:id="" action="ppaction://media"/>
            <a:extLst>
              <a:ext uri="{FF2B5EF4-FFF2-40B4-BE49-F238E27FC236}">
                <a16:creationId xmlns:a16="http://schemas.microsoft.com/office/drawing/2014/main" id="{E5150A71-2C58-D3D2-FE71-D345017D8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406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6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ADBFF-0813-6BC4-539F-5D41999D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3FEE0-99BA-501F-CF90-A3067CFE173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7092E9-D09F-CDD1-E06B-5E67F6BFEDC3}"/>
              </a:ext>
            </a:extLst>
          </p:cNvPr>
          <p:cNvSpPr txBox="1"/>
          <p:nvPr/>
        </p:nvSpPr>
        <p:spPr>
          <a:xfrm>
            <a:off x="879861" y="4128490"/>
            <a:ext cx="73842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saw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87BA79-953A-AE2E-6003-C248BCF2FE21}"/>
              </a:ext>
            </a:extLst>
          </p:cNvPr>
          <p:cNvSpPr txBox="1"/>
          <p:nvPr/>
        </p:nvSpPr>
        <p:spPr>
          <a:xfrm>
            <a:off x="1118796" y="114013"/>
            <a:ext cx="71108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s. Brown saw Tom  run  in the park.">
            <a:hlinkClick r:id="" action="ppaction://media"/>
            <a:extLst>
              <a:ext uri="{FF2B5EF4-FFF2-40B4-BE49-F238E27FC236}">
                <a16:creationId xmlns:a16="http://schemas.microsoft.com/office/drawing/2014/main" id="{E8EE2449-5C78-C09D-E452-7F7727C0E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739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60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9A44-D7FF-745D-7CC0-FD620D345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2C9136-F97D-2A1D-55F2-B2F45348D2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E00C3F-A332-322B-A2BF-05C8308E8A9D}"/>
              </a:ext>
            </a:extLst>
          </p:cNvPr>
          <p:cNvSpPr txBox="1"/>
          <p:nvPr/>
        </p:nvSpPr>
        <p:spPr>
          <a:xfrm>
            <a:off x="604551" y="2409490"/>
            <a:ext cx="79348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s. Brown saw Tom  run  in the park.">
            <a:hlinkClick r:id="" action="ppaction://media"/>
            <a:extLst>
              <a:ext uri="{FF2B5EF4-FFF2-40B4-BE49-F238E27FC236}">
                <a16:creationId xmlns:a16="http://schemas.microsoft.com/office/drawing/2014/main" id="{F8461D50-EC54-336B-3673-62FC809F6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739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12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5BD5-F921-8806-9F22-7D8F3EA4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952B3C-A000-81A3-A82F-5A0703E53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AAFB84-C516-CE65-8487-C17630976227}"/>
              </a:ext>
            </a:extLst>
          </p:cNvPr>
          <p:cNvSpPr txBox="1"/>
          <p:nvPr/>
        </p:nvSpPr>
        <p:spPr>
          <a:xfrm>
            <a:off x="1016598" y="1767006"/>
            <a:ext cx="71108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s. Brown saw Tom  run  in the park.">
            <a:hlinkClick r:id="" action="ppaction://media"/>
            <a:extLst>
              <a:ext uri="{FF2B5EF4-FFF2-40B4-BE49-F238E27FC236}">
                <a16:creationId xmlns:a16="http://schemas.microsoft.com/office/drawing/2014/main" id="{21AAF9AD-7445-989E-40E1-F8CD3C440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1739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53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9E271-F45E-34C1-7AE7-219BF382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E89582-BBD0-6BBC-B7B7-8FFB29A316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12ABB8-C1AF-D766-F970-077CA3532024}"/>
              </a:ext>
            </a:extLst>
          </p:cNvPr>
          <p:cNvSpPr txBox="1"/>
          <p:nvPr/>
        </p:nvSpPr>
        <p:spPr>
          <a:xfrm>
            <a:off x="1415478" y="4128490"/>
            <a:ext cx="63130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saw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down.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BB43D5-5A96-44F4-D9AC-F5DC9F1966DE}"/>
              </a:ext>
            </a:extLst>
          </p:cNvPr>
          <p:cNvSpPr txBox="1"/>
          <p:nvPr/>
        </p:nvSpPr>
        <p:spPr>
          <a:xfrm>
            <a:off x="705120" y="690490"/>
            <a:ext cx="7733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s. Brown saw Tom  fall down.">
            <a:hlinkClick r:id="" action="ppaction://media"/>
            <a:extLst>
              <a:ext uri="{FF2B5EF4-FFF2-40B4-BE49-F238E27FC236}">
                <a16:creationId xmlns:a16="http://schemas.microsoft.com/office/drawing/2014/main" id="{36F4E41D-FCD8-2154-C1E3-05A2653FA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339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93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CCE5-05E3-3B56-74EC-6E55C30AA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9C54CA-5B85-737D-6C5C-E18CB8398E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6B44C0-B622-ACCD-25FB-E6D7B0FCB170}"/>
              </a:ext>
            </a:extLst>
          </p:cNvPr>
          <p:cNvSpPr txBox="1"/>
          <p:nvPr/>
        </p:nvSpPr>
        <p:spPr>
          <a:xfrm>
            <a:off x="1095014" y="2409490"/>
            <a:ext cx="69539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Brown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[d---].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s. Brown saw Tom  fall down.">
            <a:hlinkClick r:id="" action="ppaction://media"/>
            <a:extLst>
              <a:ext uri="{FF2B5EF4-FFF2-40B4-BE49-F238E27FC236}">
                <a16:creationId xmlns:a16="http://schemas.microsoft.com/office/drawing/2014/main" id="{44E6D8F4-86BC-CCC9-E609-AD6AE1168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339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6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53AB-CCA6-7979-F3E8-5D1426BB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236E89-4B24-6B6E-33AC-C6AAB0F24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5EDEC7-8B82-87A2-BCB5-1CE00371906A}"/>
              </a:ext>
            </a:extLst>
          </p:cNvPr>
          <p:cNvSpPr txBox="1"/>
          <p:nvPr/>
        </p:nvSpPr>
        <p:spPr>
          <a:xfrm>
            <a:off x="938855" y="2321004"/>
            <a:ext cx="72662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s. Brown saw Tom  fall down.">
            <a:hlinkClick r:id="" action="ppaction://media"/>
            <a:extLst>
              <a:ext uri="{FF2B5EF4-FFF2-40B4-BE49-F238E27FC236}">
                <a16:creationId xmlns:a16="http://schemas.microsoft.com/office/drawing/2014/main" id="{818E0FD9-D90F-702F-DFF2-1E711A72D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575" y="1339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3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950A-9997-1CD5-D3F6-F718CE111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9BBF7E-48F0-285E-55DE-9DED1121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035" b="2660"/>
          <a:stretch/>
        </p:blipFill>
        <p:spPr>
          <a:xfrm>
            <a:off x="291931" y="1022216"/>
            <a:ext cx="8560800" cy="7334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93E7E2-6D80-7C55-1070-694EDD96DA60}"/>
              </a:ext>
            </a:extLst>
          </p:cNvPr>
          <p:cNvSpPr/>
          <p:nvPr/>
        </p:nvSpPr>
        <p:spPr>
          <a:xfrm>
            <a:off x="0" y="3028950"/>
            <a:ext cx="9144000" cy="38290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55D51A-DF29-52C0-EA59-F013E3D70D09}"/>
              </a:ext>
            </a:extLst>
          </p:cNvPr>
          <p:cNvSpPr txBox="1"/>
          <p:nvPr/>
        </p:nvSpPr>
        <p:spPr>
          <a:xfrm>
            <a:off x="537493" y="3306175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heard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 on the stage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（＝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が聞いた内容）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the stage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「ステージで」という意味をもち、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6FD351-62CE-4A69-BDAE-F99FD9D1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E20232-6C8C-7EA7-83AF-9883A18AB39E}"/>
              </a:ext>
            </a:extLst>
          </p:cNvPr>
          <p:cNvSpPr txBox="1"/>
          <p:nvPr/>
        </p:nvSpPr>
        <p:spPr>
          <a:xfrm>
            <a:off x="1032443" y="1856276"/>
            <a:ext cx="40634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私は彼がステージで歌うのを聞きました。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4160166216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6457B-91CB-F11E-01FD-61BE7061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5E8242-88A7-E4E2-5490-57719000B68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04B4CC-586E-969C-2697-454B32221B3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58388E-6FF0-E107-B8E2-337BFA684F3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64BA3-52AF-C62A-BF0F-166AA5B9E0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3050539-C6D1-AC5B-5917-8D442F4027B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196850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34F3-71A6-3DF6-E165-3C92C752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B10663-176D-4835-55BE-23FB983055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BF7333-5B42-E991-4867-6F47B27ABF87}"/>
              </a:ext>
            </a:extLst>
          </p:cNvPr>
          <p:cNvSpPr txBox="1"/>
          <p:nvPr/>
        </p:nvSpPr>
        <p:spPr>
          <a:xfrm>
            <a:off x="1482283" y="4128490"/>
            <a:ext cx="61794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heard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the stage.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6FF83E-2324-B211-FE6B-2A4A139F2275}"/>
              </a:ext>
            </a:extLst>
          </p:cNvPr>
          <p:cNvSpPr txBox="1"/>
          <p:nvPr/>
        </p:nvSpPr>
        <p:spPr>
          <a:xfrm>
            <a:off x="1083823" y="690490"/>
            <a:ext cx="6976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ステージで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heard him sing  on the stage.">
            <a:hlinkClick r:id="" action="ppaction://media"/>
            <a:extLst>
              <a:ext uri="{FF2B5EF4-FFF2-40B4-BE49-F238E27FC236}">
                <a16:creationId xmlns:a16="http://schemas.microsoft.com/office/drawing/2014/main" id="{BC1B8EC7-180D-E9D7-8369-ABBA2C1AE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3725" y="1196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214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B53C18-744C-A14E-49DC-C4CD658BB136}"/>
              </a:ext>
            </a:extLst>
          </p:cNvPr>
          <p:cNvSpPr txBox="1"/>
          <p:nvPr/>
        </p:nvSpPr>
        <p:spPr>
          <a:xfrm>
            <a:off x="406101" y="2321004"/>
            <a:ext cx="83317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あの本を 読むことを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y mother made me  read that book.">
            <a:hlinkClick r:id="" action="ppaction://media"/>
            <a:extLst>
              <a:ext uri="{FF2B5EF4-FFF2-40B4-BE49-F238E27FC236}">
                <a16:creationId xmlns:a16="http://schemas.microsoft.com/office/drawing/2014/main" id="{51998C8C-9C95-3CBD-63FC-A57093901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0975" y="1443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4F1E-C5B7-E535-DCF6-91A89937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87D0F4-6B22-84DA-4665-8187F7B474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651AC3-6A50-0004-166D-B28FDE74E809}"/>
              </a:ext>
            </a:extLst>
          </p:cNvPr>
          <p:cNvSpPr txBox="1"/>
          <p:nvPr/>
        </p:nvSpPr>
        <p:spPr>
          <a:xfrm>
            <a:off x="1187584" y="2409490"/>
            <a:ext cx="67688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the stage.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eard him sing  on the stage.">
            <a:hlinkClick r:id="" action="ppaction://media"/>
            <a:extLst>
              <a:ext uri="{FF2B5EF4-FFF2-40B4-BE49-F238E27FC236}">
                <a16:creationId xmlns:a16="http://schemas.microsoft.com/office/drawing/2014/main" id="{46932D9C-67B4-A655-77F9-3EF225314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3725" y="1196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24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056E3-3D89-2315-7FDC-AD3CACD1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C2CFE9-19C4-B8DA-A2F5-B87F2FBD02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6267B0-D77E-D176-6E3C-CE80B2249D01}"/>
              </a:ext>
            </a:extLst>
          </p:cNvPr>
          <p:cNvSpPr txBox="1"/>
          <p:nvPr/>
        </p:nvSpPr>
        <p:spPr>
          <a:xfrm>
            <a:off x="1083830" y="2321004"/>
            <a:ext cx="6976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ステージで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eard him sing  on the stage.">
            <a:hlinkClick r:id="" action="ppaction://media"/>
            <a:extLst>
              <a:ext uri="{FF2B5EF4-FFF2-40B4-BE49-F238E27FC236}">
                <a16:creationId xmlns:a16="http://schemas.microsoft.com/office/drawing/2014/main" id="{E1222D47-E693-CA68-03E1-57CCF4F02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3725" y="1196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98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99E43-1C93-837A-0319-C296F7959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A04653-8470-D584-E9F2-266DDFD2368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E432DE-FDEE-B46E-49BD-C2B3DD12ADCD}"/>
              </a:ext>
            </a:extLst>
          </p:cNvPr>
          <p:cNvSpPr txBox="1"/>
          <p:nvPr/>
        </p:nvSpPr>
        <p:spPr>
          <a:xfrm>
            <a:off x="1482283" y="4128490"/>
            <a:ext cx="61794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heard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shout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FC838B-2CB2-5D34-D334-D246375D5820}"/>
              </a:ext>
            </a:extLst>
          </p:cNvPr>
          <p:cNvSpPr txBox="1"/>
          <p:nvPr/>
        </p:nvSpPr>
        <p:spPr>
          <a:xfrm>
            <a:off x="450464" y="690490"/>
            <a:ext cx="8243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叫ぶ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heard him shout  in his room.">
            <a:hlinkClick r:id="" action="ppaction://media"/>
            <a:extLst>
              <a:ext uri="{FF2B5EF4-FFF2-40B4-BE49-F238E27FC236}">
                <a16:creationId xmlns:a16="http://schemas.microsoft.com/office/drawing/2014/main" id="{B6886235-5A50-B743-AAF4-0451D9DED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69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F380-91AD-4834-1063-6308D41F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1FAECC-C7C2-E73E-D62A-358F306156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3E48FD-C729-BE1A-A0FE-EB6B0C3FAE80}"/>
              </a:ext>
            </a:extLst>
          </p:cNvPr>
          <p:cNvSpPr txBox="1"/>
          <p:nvPr/>
        </p:nvSpPr>
        <p:spPr>
          <a:xfrm>
            <a:off x="1187584" y="2409490"/>
            <a:ext cx="67688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eard him shout  in his room.">
            <a:hlinkClick r:id="" action="ppaction://media"/>
            <a:extLst>
              <a:ext uri="{FF2B5EF4-FFF2-40B4-BE49-F238E27FC236}">
                <a16:creationId xmlns:a16="http://schemas.microsoft.com/office/drawing/2014/main" id="{F0C8818D-16F1-5405-41BE-77274E4D4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03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9302F-A58C-858C-A32B-FBF21412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CF8D3F-B924-EA17-9AD5-BE98335574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04D74F-1DDB-0C87-3594-01FAF0AAE87F}"/>
              </a:ext>
            </a:extLst>
          </p:cNvPr>
          <p:cNvSpPr txBox="1"/>
          <p:nvPr/>
        </p:nvSpPr>
        <p:spPr>
          <a:xfrm>
            <a:off x="450471" y="2321004"/>
            <a:ext cx="8243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叫ぶ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eard him shout  in his room.">
            <a:hlinkClick r:id="" action="ppaction://media"/>
            <a:extLst>
              <a:ext uri="{FF2B5EF4-FFF2-40B4-BE49-F238E27FC236}">
                <a16:creationId xmlns:a16="http://schemas.microsoft.com/office/drawing/2014/main" id="{7A236083-6B22-B03C-E247-4F76CDDF9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389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682B-F566-B1FA-E44D-C5A0E7FD6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7F11A5-7FC5-7997-DA4A-BB3326D5599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A5E1C1-DD5D-1D33-FE32-294D81C9C009}"/>
              </a:ext>
            </a:extLst>
          </p:cNvPr>
          <p:cNvSpPr txBox="1"/>
          <p:nvPr/>
        </p:nvSpPr>
        <p:spPr>
          <a:xfrm>
            <a:off x="1079999" y="4636321"/>
            <a:ext cx="698398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heard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1E8071-2835-6740-E4E1-E461058DC683}"/>
              </a:ext>
            </a:extLst>
          </p:cNvPr>
          <p:cNvSpPr txBox="1"/>
          <p:nvPr/>
        </p:nvSpPr>
        <p:spPr>
          <a:xfrm>
            <a:off x="1279474" y="690490"/>
            <a:ext cx="6585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呼ぶ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heard him  call me.">
            <a:hlinkClick r:id="" action="ppaction://media"/>
            <a:extLst>
              <a:ext uri="{FF2B5EF4-FFF2-40B4-BE49-F238E27FC236}">
                <a16:creationId xmlns:a16="http://schemas.microsoft.com/office/drawing/2014/main" id="{2B6DAD1B-DC7A-D093-C0A1-168F8AB28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77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49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9E14-CF58-B0A1-53B2-64AECF1BE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1D2A64-36EF-3235-6230-42F00E86C3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846677-955D-69C5-F97F-BA53F6AC597C}"/>
              </a:ext>
            </a:extLst>
          </p:cNvPr>
          <p:cNvSpPr txBox="1"/>
          <p:nvPr/>
        </p:nvSpPr>
        <p:spPr>
          <a:xfrm>
            <a:off x="451821" y="2917321"/>
            <a:ext cx="82403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eard him  call me.">
            <a:hlinkClick r:id="" action="ppaction://media"/>
            <a:extLst>
              <a:ext uri="{FF2B5EF4-FFF2-40B4-BE49-F238E27FC236}">
                <a16:creationId xmlns:a16="http://schemas.microsoft.com/office/drawing/2014/main" id="{B64CE821-3FB4-03E7-BDFB-0F18E8898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77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50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ED46-5CD6-513C-9C84-53EC5BA4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1CA67A-6E8A-A752-3831-8F68BA731B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AFAFD6-5602-E1EA-2D44-A1922EA7B54E}"/>
              </a:ext>
            </a:extLst>
          </p:cNvPr>
          <p:cNvSpPr txBox="1"/>
          <p:nvPr/>
        </p:nvSpPr>
        <p:spPr>
          <a:xfrm>
            <a:off x="1279481" y="2321004"/>
            <a:ext cx="6585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呼ぶ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eard him  call me.">
            <a:hlinkClick r:id="" action="ppaction://media"/>
            <a:extLst>
              <a:ext uri="{FF2B5EF4-FFF2-40B4-BE49-F238E27FC236}">
                <a16:creationId xmlns:a16="http://schemas.microsoft.com/office/drawing/2014/main" id="{E3D85F58-084F-6673-4807-D377AD669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3275" y="177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617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FBA1-92A3-3FF0-575F-96E893D6F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877DBD-3B72-8DC7-69A5-90E4786B3E3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149515-3729-0CC9-AB6C-F0F56C0BB10D}"/>
              </a:ext>
            </a:extLst>
          </p:cNvPr>
          <p:cNvSpPr txBox="1"/>
          <p:nvPr/>
        </p:nvSpPr>
        <p:spPr>
          <a:xfrm>
            <a:off x="938880" y="4128490"/>
            <a:ext cx="72662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piano.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F97FD-2783-402F-69D8-AC0759D04D14}"/>
              </a:ext>
            </a:extLst>
          </p:cNvPr>
          <p:cNvSpPr txBox="1"/>
          <p:nvPr/>
        </p:nvSpPr>
        <p:spPr>
          <a:xfrm>
            <a:off x="640077" y="690490"/>
            <a:ext cx="7863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練習すること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y mother made me  practice the piano.">
            <a:hlinkClick r:id="" action="ppaction://media"/>
            <a:extLst>
              <a:ext uri="{FF2B5EF4-FFF2-40B4-BE49-F238E27FC236}">
                <a16:creationId xmlns:a16="http://schemas.microsoft.com/office/drawing/2014/main" id="{3CA7BFD5-36FD-B67D-7108-533E14746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44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0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A3CAC-FC35-6AC4-B9E0-4F973478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A42034-95F5-6959-C7EC-606B1D5778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39FCD2-0A1B-EF6F-B2D8-66842601F709}"/>
              </a:ext>
            </a:extLst>
          </p:cNvPr>
          <p:cNvSpPr txBox="1"/>
          <p:nvPr/>
        </p:nvSpPr>
        <p:spPr>
          <a:xfrm>
            <a:off x="555502" y="2409490"/>
            <a:ext cx="80329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mother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[t--] piano.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y mother made me  practice the piano.">
            <a:hlinkClick r:id="" action="ppaction://media"/>
            <a:extLst>
              <a:ext uri="{FF2B5EF4-FFF2-40B4-BE49-F238E27FC236}">
                <a16:creationId xmlns:a16="http://schemas.microsoft.com/office/drawing/2014/main" id="{2E5BA7FE-3D19-2433-DF74-BF731AA5F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44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77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F494-164E-03B6-74ED-D655E90B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279FA6-36BD-EA4B-051C-F72A50150A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69B265-0C71-5C0C-7492-0704C3810990}"/>
              </a:ext>
            </a:extLst>
          </p:cNvPr>
          <p:cNvSpPr txBox="1"/>
          <p:nvPr/>
        </p:nvSpPr>
        <p:spPr>
          <a:xfrm>
            <a:off x="640080" y="2321004"/>
            <a:ext cx="7863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練習すること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mother made me  practice the piano.">
            <a:hlinkClick r:id="" action="ppaction://media"/>
            <a:extLst>
              <a:ext uri="{FF2B5EF4-FFF2-40B4-BE49-F238E27FC236}">
                <a16:creationId xmlns:a16="http://schemas.microsoft.com/office/drawing/2014/main" id="{07B4E308-1E36-9D88-CA5C-DC0385BFE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44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2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17093</TotalTime>
  <Words>1420</Words>
  <Application>Microsoft Office PowerPoint</Application>
  <PresentationFormat>画面に合わせる (4:3)</PresentationFormat>
  <Paragraphs>248</Paragraphs>
  <Slides>67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2025-12-17T04:27:38Z</dcterms:modified>
</cp:coreProperties>
</file>