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95" r:id="rId3"/>
    <p:sldId id="4225" r:id="rId4"/>
    <p:sldId id="4226" r:id="rId5"/>
    <p:sldId id="4227" r:id="rId6"/>
    <p:sldId id="4228" r:id="rId7"/>
    <p:sldId id="4229" r:id="rId8"/>
    <p:sldId id="4230" r:id="rId9"/>
    <p:sldId id="4231" r:id="rId10"/>
    <p:sldId id="4232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A56AE-60DD-3339-14A5-D45D017A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CA90A9-70EA-8E4D-A11B-A139960A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736"/>
          <a:stretch/>
        </p:blipFill>
        <p:spPr>
          <a:xfrm>
            <a:off x="292216" y="902447"/>
            <a:ext cx="8596800" cy="83148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A24636-5B6C-4570-F30E-3924209E9EC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BAF599-D252-D920-863C-B3375BABDCA1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be a baker like my parents in the future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be a baker like my parents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「両親のようなパン職人になること」という意味で、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like my parents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baker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future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「将来」という意味をもち、動詞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EC52C0-4C36-ECCD-43CB-C9D0433C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32330-D11F-9B30-8EC0-9BBD476A4A70}"/>
              </a:ext>
            </a:extLst>
          </p:cNvPr>
          <p:cNvSpPr txBox="1"/>
          <p:nvPr/>
        </p:nvSpPr>
        <p:spPr>
          <a:xfrm>
            <a:off x="537494" y="1858900"/>
            <a:ext cx="4948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私は将来、両親のようなパン職人になりたいです。</a:t>
            </a:r>
          </a:p>
        </p:txBody>
      </p:sp>
    </p:spTree>
    <p:extLst>
      <p:ext uri="{BB962C8B-B14F-4D97-AF65-F5344CB8AC3E}">
        <p14:creationId xmlns:p14="http://schemas.microsoft.com/office/powerpoint/2010/main" val="30721504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0E31AD-A41A-0EF2-916E-A0D5F341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74" y="6234"/>
            <a:ext cx="6512400" cy="6845533"/>
          </a:xfrm>
          <a:prstGeom prst="rect">
            <a:avLst/>
          </a:prstGeom>
        </p:spPr>
      </p:pic>
      <p:pic>
        <p:nvPicPr>
          <p:cNvPr id="7" name="AS_G3_14_09_reading_str">
            <a:hlinkClick r:id="" action="ppaction://media"/>
            <a:extLst>
              <a:ext uri="{FF2B5EF4-FFF2-40B4-BE49-F238E27FC236}">
                <a16:creationId xmlns:a16="http://schemas.microsoft.com/office/drawing/2014/main" id="{7C49EA47-F867-A32E-D507-9A425B29E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6625" y="768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24AD156-61B4-D246-8702-1BD000EC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917"/>
          <a:stretch/>
        </p:blipFill>
        <p:spPr>
          <a:xfrm>
            <a:off x="292216" y="1022216"/>
            <a:ext cx="8596800" cy="7303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parents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bakery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3" y="1858900"/>
            <a:ext cx="419416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私の両親はパン屋さんを経営しています。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F6673-059A-6EE2-5685-4457D872A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B2E3ED-960B-80D1-E254-4E928E1B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11" b="80859"/>
          <a:stretch/>
        </p:blipFill>
        <p:spPr>
          <a:xfrm>
            <a:off x="292216" y="955541"/>
            <a:ext cx="8596800" cy="698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694431-0F19-D4A1-DA1B-485116996D57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8CCFFA-23C8-9F2F-2FBB-C2EE49795D9E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like their bread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their bread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I am good at baking bread, too.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baking bread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「パンを焼くことにおいて」という意味をもち、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baking bread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は「パンを焼くこと」という意味で、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「～もまた」という意味をもち、文全体を修飾しています。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9ECE34-F2C0-8DE0-E0DD-CF965A22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EF74C6-8730-8E5E-7660-637867BA91DA}"/>
              </a:ext>
            </a:extLst>
          </p:cNvPr>
          <p:cNvSpPr txBox="1"/>
          <p:nvPr/>
        </p:nvSpPr>
        <p:spPr>
          <a:xfrm>
            <a:off x="537494" y="1792225"/>
            <a:ext cx="561656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私は彼らのパンが好きで、私もパンを焼くのが得意です。</a:t>
            </a:r>
          </a:p>
        </p:txBody>
      </p:sp>
    </p:spTree>
    <p:extLst>
      <p:ext uri="{BB962C8B-B14F-4D97-AF65-F5344CB8AC3E}">
        <p14:creationId xmlns:p14="http://schemas.microsoft.com/office/powerpoint/2010/main" val="10792063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0C3D-998D-2C95-B5F2-963049CE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81E180-AE9D-A82B-0696-E29BF363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30" b="69090"/>
          <a:stretch/>
        </p:blipFill>
        <p:spPr>
          <a:xfrm>
            <a:off x="292216" y="1022216"/>
            <a:ext cx="8596800" cy="76627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A2121A-0804-2882-6E89-5014C297F272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B867F-BCCE-7BB8-231D-4D6502AE6993}"/>
              </a:ext>
            </a:extLst>
          </p:cNvPr>
          <p:cNvSpPr txBox="1"/>
          <p:nvPr/>
        </p:nvSpPr>
        <p:spPr>
          <a:xfrm>
            <a:off x="537493" y="2665763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「ある日」という意味をもち、文全体の時を表しています。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文の先頭に置くことで、「ある日、～」という 時の情報 を強調しています。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tried to produce a new kind of bread.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tried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produce a new kind of bread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produce a new kind of bread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「新しい種類のパンをつくること」という意味で、名詞のはたらきです。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of bread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new kind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5A7011-AE4D-BA62-652E-CC6DA079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73AB1E-1BCC-9EA6-2416-7E77B7EC6611}"/>
              </a:ext>
            </a:extLst>
          </p:cNvPr>
          <p:cNvSpPr txBox="1"/>
          <p:nvPr/>
        </p:nvSpPr>
        <p:spPr>
          <a:xfrm>
            <a:off x="537493" y="1858900"/>
            <a:ext cx="518113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ある日、彼らは新しい種類のパンを作ろうとしました。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0352198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03F40-A84E-4A72-92D7-4283D413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19AAF5-ACF3-A490-D511-054616A1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988" b="58595"/>
          <a:stretch/>
        </p:blipFill>
        <p:spPr>
          <a:xfrm>
            <a:off x="292216" y="739579"/>
            <a:ext cx="8596800" cy="94131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E7BD2-B86D-40AC-F66F-1F3CB430504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073ED5-856D-6233-AB04-88580608CE26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helped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 of some good ideas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表しています。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E74E97A-CD19-CBC8-2E3D-3B160755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4EB711-7D97-F639-9573-17EBE79F6805}"/>
              </a:ext>
            </a:extLst>
          </p:cNvPr>
          <p:cNvSpPr txBox="1"/>
          <p:nvPr/>
        </p:nvSpPr>
        <p:spPr>
          <a:xfrm>
            <a:off x="537493" y="1858900"/>
            <a:ext cx="62116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私は彼らがいくつかのよいアイデアを考えるのを手伝いました。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136368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08CAC-F2E8-7D83-69F6-1ADE4BD18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4578470-BF77-60ED-E59D-035A357B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00" b="46788"/>
          <a:stretch/>
        </p:blipFill>
        <p:spPr>
          <a:xfrm>
            <a:off x="292216" y="1022216"/>
            <a:ext cx="8596800" cy="723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E6147AF-55E4-3497-A0EB-C0FADB0CD3F2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2B7D0E-2E22-FE3D-4D5B-80172A8604E8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like mangoes,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mangoes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it-IT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suggested a 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it-IT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mango donut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suggested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“mango donut”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781046-B18D-88E2-0A28-8D35F055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3EE165-6E75-B3A1-9C09-76EBF92D4B43}"/>
              </a:ext>
            </a:extLst>
          </p:cNvPr>
          <p:cNvSpPr txBox="1"/>
          <p:nvPr/>
        </p:nvSpPr>
        <p:spPr>
          <a:xfrm>
            <a:off x="537494" y="1858900"/>
            <a:ext cx="629873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私はマンゴーが好きなので、「マンゴードーナツ」を提案しました。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428432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8CFE-6B7E-7CD9-AB1B-07697CEC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5B7417-5D5C-E1E9-C8B6-DEE6C9A2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25" b="35686"/>
          <a:stretch/>
        </p:blipFill>
        <p:spPr>
          <a:xfrm>
            <a:off x="292216" y="1022216"/>
            <a:ext cx="8596800" cy="685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F8BBD3-F9B1-68A6-6A78-BA73B385502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EA30F8-0873-95AC-A728-11C57A181988}"/>
              </a:ext>
            </a:extLst>
          </p:cNvPr>
          <p:cNvSpPr txBox="1"/>
          <p:nvPr/>
        </p:nvSpPr>
        <p:spPr>
          <a:xfrm>
            <a:off x="537493" y="2732438"/>
            <a:ext cx="821026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first,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「最初は」という意味をもち、主に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didn’t like the idea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didn’t like the idea,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didn’t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idea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they tried it.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は、前の文（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didn’t like the idea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）と反対の内容を導いています。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tried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idea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6A2B07-5354-917C-DB75-05A25315F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8EF14A-2E4D-9F95-3135-1E830D2A5818}"/>
              </a:ext>
            </a:extLst>
          </p:cNvPr>
          <p:cNvSpPr txBox="1"/>
          <p:nvPr/>
        </p:nvSpPr>
        <p:spPr>
          <a:xfrm>
            <a:off x="396239" y="1858900"/>
            <a:ext cx="8351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初め、彼らはそのアイデアが好きではありませんでしたが、彼らはそれを試してみました。</a:t>
            </a:r>
          </a:p>
        </p:txBody>
      </p:sp>
    </p:spTree>
    <p:extLst>
      <p:ext uri="{BB962C8B-B14F-4D97-AF65-F5344CB8AC3E}">
        <p14:creationId xmlns:p14="http://schemas.microsoft.com/office/powerpoint/2010/main" val="2623008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513F-505A-3E42-7065-F0AB0EFB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B3A849-9155-45E2-F404-234422DE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67" b="24041"/>
          <a:stretch/>
        </p:blipFill>
        <p:spPr>
          <a:xfrm>
            <a:off x="292216" y="1022216"/>
            <a:ext cx="8596800" cy="74022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AC96E6-788A-34AC-74C6-984EAA00CFCA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F8A128-67DA-73B7-174E-7222F5B4B200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fact,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「実は」という意味をもち、文全体を修飾しています。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was delicious!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delicious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は前の文で述べられた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mango donut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4E01F7-2673-BB5B-411E-49B4000E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33148C-E939-4E9A-3343-71B45AD3FC02}"/>
              </a:ext>
            </a:extLst>
          </p:cNvPr>
          <p:cNvSpPr txBox="1"/>
          <p:nvPr/>
        </p:nvSpPr>
        <p:spPr>
          <a:xfrm>
            <a:off x="537493" y="1858900"/>
            <a:ext cx="500696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実際のところ、それはとてもおいしかったのです！</a:t>
            </a:r>
          </a:p>
        </p:txBody>
      </p:sp>
    </p:spTree>
    <p:extLst>
      <p:ext uri="{BB962C8B-B14F-4D97-AF65-F5344CB8AC3E}">
        <p14:creationId xmlns:p14="http://schemas.microsoft.com/office/powerpoint/2010/main" val="2077699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ABE4-77E8-1738-7ECC-1EFB0083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B9DF401-A5FC-A0B4-AE8D-A11E90BD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04" b="12536"/>
          <a:stretch/>
        </p:blipFill>
        <p:spPr>
          <a:xfrm>
            <a:off x="292216" y="894438"/>
            <a:ext cx="8596800" cy="8366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CFCBA80-CD62-54E7-E925-94D28B3707B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580E3A-0443-F331-7003-0DBB74084928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was glad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glad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I saw my parents enjoy eating it.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parents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enjoy eating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parents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の動作を表しています。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（＝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が見た内容）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eating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は「それを食べること」という意味で、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は、時間を表す接続詞で、「～したとき」という意味をもちます。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glad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を修飾し、「いつ私はうれしかったか」を説明しています。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C131EAC-ED50-AD15-B4A9-788F3F65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99DC4C-5D5D-CAE0-65C1-F030648255BA}"/>
              </a:ext>
            </a:extLst>
          </p:cNvPr>
          <p:cNvSpPr txBox="1"/>
          <p:nvPr/>
        </p:nvSpPr>
        <p:spPr>
          <a:xfrm>
            <a:off x="537494" y="1858900"/>
            <a:ext cx="699542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私は両親がそれを食べて楽しんでいるのを見たとき、うれしかったです。</a:t>
            </a:r>
          </a:p>
        </p:txBody>
      </p:sp>
    </p:spTree>
    <p:extLst>
      <p:ext uri="{BB962C8B-B14F-4D97-AF65-F5344CB8AC3E}">
        <p14:creationId xmlns:p14="http://schemas.microsoft.com/office/powerpoint/2010/main" val="3990163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17093</TotalTime>
  <Words>1063</Words>
  <Application>Microsoft Office PowerPoint</Application>
  <PresentationFormat>画面に合わせる (4:3)</PresentationFormat>
  <Paragraphs>92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2025-12-17T04:30:38Z</dcterms:modified>
</cp:coreProperties>
</file>