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01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8.png"/><Relationship Id="rId5" Type="http://schemas.microsoft.com/office/2007/relationships/media" Target="../media/media15.mp3"/><Relationship Id="rId10" Type="http://schemas.openxmlformats.org/officeDocument/2006/relationships/image" Target="../media/image7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3" Type="http://schemas.microsoft.com/office/2007/relationships/media" Target="../media/media17.mp3"/><Relationship Id="rId7" Type="http://schemas.openxmlformats.org/officeDocument/2006/relationships/image" Target="../media/image8.png"/><Relationship Id="rId12" Type="http://schemas.openxmlformats.org/officeDocument/2006/relationships/image" Target="../media/image21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9.svg"/><Relationship Id="rId4" Type="http://schemas.openxmlformats.org/officeDocument/2006/relationships/audio" Target="../media/media17.mp3"/><Relationship Id="rId9" Type="http://schemas.openxmlformats.org/officeDocument/2006/relationships/image" Target="../media/image18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4" Type="http://schemas.openxmlformats.org/officeDocument/2006/relationships/audio" Target="../media/media19.mp3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15321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No.14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原形不定詞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「話し手はパン屋さんを経営しています」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AS_G3_14_05_reading_s1_1">
            <a:hlinkClick r:id="" action="ppaction://media"/>
            <a:extLst>
              <a:ext uri="{FF2B5EF4-FFF2-40B4-BE49-F238E27FC236}">
                <a16:creationId xmlns:a16="http://schemas.microsoft.com/office/drawing/2014/main" id="{08608371-BB32-D5F1-8DB2-5034BAC88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46460" y="1399819"/>
            <a:ext cx="406400" cy="406400"/>
          </a:xfrm>
          <a:prstGeom prst="rect">
            <a:avLst/>
          </a:prstGeom>
        </p:spPr>
      </p:pic>
      <p:pic>
        <p:nvPicPr>
          <p:cNvPr id="6" name="AS_G3_14_06_reading_s1_2">
            <a:hlinkClick r:id="" action="ppaction://media"/>
            <a:extLst>
              <a:ext uri="{FF2B5EF4-FFF2-40B4-BE49-F238E27FC236}">
                <a16:creationId xmlns:a16="http://schemas.microsoft.com/office/drawing/2014/main" id="{625E3F6E-1993-064D-CF3F-79AB3CF22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9553" y="1399818"/>
            <a:ext cx="406400" cy="40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398309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81B17FA-2B1E-C6E5-A3BA-506A4B95D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4659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332926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4_07_reading_s2">
            <a:hlinkClick r:id="" action="ppaction://media"/>
            <a:extLst>
              <a:ext uri="{FF2B5EF4-FFF2-40B4-BE49-F238E27FC236}">
                <a16:creationId xmlns:a16="http://schemas.microsoft.com/office/drawing/2014/main" id="{9A569976-A7E2-D5F2-3F1D-74E5766528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2934" y="1309687"/>
            <a:ext cx="406400" cy="406400"/>
          </a:xfrm>
          <a:prstGeom prst="rect">
            <a:avLst/>
          </a:prstGeom>
        </p:spPr>
      </p:pic>
      <p:pic>
        <p:nvPicPr>
          <p:cNvPr id="31" name="AS_G3_14_07_reading_s2">
            <a:hlinkClick r:id="" action="ppaction://media"/>
            <a:extLst>
              <a:ext uri="{FF2B5EF4-FFF2-40B4-BE49-F238E27FC236}">
                <a16:creationId xmlns:a16="http://schemas.microsoft.com/office/drawing/2014/main" id="{EB4F2282-D071-E4E8-CF8D-6C3410E8B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42934" y="742742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7A5CF89A-B3CD-7358-409A-4DC5DA7D64AC}"/>
              </a:ext>
            </a:extLst>
          </p:cNvPr>
          <p:cNvCxnSpPr/>
          <p:nvPr/>
        </p:nvCxnSpPr>
        <p:spPr>
          <a:xfrm flipH="1">
            <a:off x="3732392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9A21A629-CC65-3D63-625A-FFE2DC462C8B}"/>
              </a:ext>
            </a:extLst>
          </p:cNvPr>
          <p:cNvCxnSpPr/>
          <p:nvPr/>
        </p:nvCxnSpPr>
        <p:spPr>
          <a:xfrm flipH="1">
            <a:off x="6287250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4EC855E-C0FE-CE33-1D33-C44E867288FC}"/>
              </a:ext>
            </a:extLst>
          </p:cNvPr>
          <p:cNvCxnSpPr/>
          <p:nvPr/>
        </p:nvCxnSpPr>
        <p:spPr>
          <a:xfrm flipH="1">
            <a:off x="6877800" y="14280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AE6840B8-3BE6-FA92-D1FA-475770037610}"/>
              </a:ext>
            </a:extLst>
          </p:cNvPr>
          <p:cNvCxnSpPr/>
          <p:nvPr/>
        </p:nvCxnSpPr>
        <p:spPr>
          <a:xfrm flipH="1">
            <a:off x="8813159" y="14280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02D990C1-3516-53C2-6818-285F1616852A}"/>
              </a:ext>
            </a:extLst>
          </p:cNvPr>
          <p:cNvCxnSpPr/>
          <p:nvPr/>
        </p:nvCxnSpPr>
        <p:spPr>
          <a:xfrm flipH="1">
            <a:off x="1974209" y="20471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C39C26B-3C06-E39A-434A-3E0E32C646EE}"/>
              </a:ext>
            </a:extLst>
          </p:cNvPr>
          <p:cNvCxnSpPr/>
          <p:nvPr/>
        </p:nvCxnSpPr>
        <p:spPr>
          <a:xfrm flipH="1">
            <a:off x="2602859" y="20471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1C9530F6-BF13-B8D5-B0FA-8371ABBAA024}"/>
              </a:ext>
            </a:extLst>
          </p:cNvPr>
          <p:cNvCxnSpPr/>
          <p:nvPr/>
        </p:nvCxnSpPr>
        <p:spPr>
          <a:xfrm flipH="1">
            <a:off x="4002325" y="20471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02ED5C1-C6C4-45A6-241D-EB395D5AD532}"/>
              </a:ext>
            </a:extLst>
          </p:cNvPr>
          <p:cNvCxnSpPr/>
          <p:nvPr/>
        </p:nvCxnSpPr>
        <p:spPr>
          <a:xfrm flipH="1">
            <a:off x="6811539" y="204717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6AECE5D-5B1F-9C52-02B1-19D0F9F62006}"/>
              </a:ext>
            </a:extLst>
          </p:cNvPr>
          <p:cNvCxnSpPr/>
          <p:nvPr/>
        </p:nvCxnSpPr>
        <p:spPr>
          <a:xfrm flipH="1">
            <a:off x="1115589" y="2641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D827E9E1-0977-5D5E-A710-6628C2A7CD2D}"/>
              </a:ext>
            </a:extLst>
          </p:cNvPr>
          <p:cNvCxnSpPr/>
          <p:nvPr/>
        </p:nvCxnSpPr>
        <p:spPr>
          <a:xfrm flipH="1">
            <a:off x="3144414" y="2641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6E2D7E54-FDEE-87CA-8D4D-B4C865902976}"/>
              </a:ext>
            </a:extLst>
          </p:cNvPr>
          <p:cNvCxnSpPr/>
          <p:nvPr/>
        </p:nvCxnSpPr>
        <p:spPr>
          <a:xfrm flipH="1">
            <a:off x="6660717" y="2641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EC85AF9-87B0-974C-8683-977E4F8C112A}"/>
              </a:ext>
            </a:extLst>
          </p:cNvPr>
          <p:cNvCxnSpPr/>
          <p:nvPr/>
        </p:nvCxnSpPr>
        <p:spPr>
          <a:xfrm flipH="1">
            <a:off x="8813158" y="264491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2E1683-2A5C-A83F-E2AC-A7468F0FCA5F}"/>
              </a:ext>
            </a:extLst>
          </p:cNvPr>
          <p:cNvCxnSpPr/>
          <p:nvPr/>
        </p:nvCxnSpPr>
        <p:spPr>
          <a:xfrm flipH="1">
            <a:off x="606362" y="32607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ED4CD90D-713E-351E-ACE7-26991EDCC008}"/>
              </a:ext>
            </a:extLst>
          </p:cNvPr>
          <p:cNvCxnSpPr/>
          <p:nvPr/>
        </p:nvCxnSpPr>
        <p:spPr>
          <a:xfrm flipH="1">
            <a:off x="4439479" y="32607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4ADC9224-ED31-E887-6F53-A9F7A4A6193C}"/>
              </a:ext>
            </a:extLst>
          </p:cNvPr>
          <p:cNvCxnSpPr/>
          <p:nvPr/>
        </p:nvCxnSpPr>
        <p:spPr>
          <a:xfrm flipH="1">
            <a:off x="5630104" y="32607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0921A67D-A0CF-F439-E2E9-0E9BFB27C923}"/>
              </a:ext>
            </a:extLst>
          </p:cNvPr>
          <p:cNvCxnSpPr/>
          <p:nvPr/>
        </p:nvCxnSpPr>
        <p:spPr>
          <a:xfrm flipH="1">
            <a:off x="8746897" y="32607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68A502E6-484F-DB0D-7CBF-3E345F7D6C6F}"/>
              </a:ext>
            </a:extLst>
          </p:cNvPr>
          <p:cNvCxnSpPr/>
          <p:nvPr/>
        </p:nvCxnSpPr>
        <p:spPr>
          <a:xfrm flipH="1">
            <a:off x="713255" y="39019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3042483-FF71-88F9-F785-58A5DAEA2F19}"/>
              </a:ext>
            </a:extLst>
          </p:cNvPr>
          <p:cNvCxnSpPr/>
          <p:nvPr/>
        </p:nvCxnSpPr>
        <p:spPr>
          <a:xfrm flipH="1">
            <a:off x="2395119" y="39019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EE3031B0-168C-36A7-BC62-1DDEB2BB8A7B}"/>
              </a:ext>
            </a:extLst>
          </p:cNvPr>
          <p:cNvCxnSpPr/>
          <p:nvPr/>
        </p:nvCxnSpPr>
        <p:spPr>
          <a:xfrm flipH="1">
            <a:off x="3528594" y="39019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171814C-A070-37D1-7499-D3E3FE3DD68B}"/>
              </a:ext>
            </a:extLst>
          </p:cNvPr>
          <p:cNvCxnSpPr/>
          <p:nvPr/>
        </p:nvCxnSpPr>
        <p:spPr>
          <a:xfrm flipH="1">
            <a:off x="5700152" y="39019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BFB4A7DF-894F-40A4-E8C9-9FF2A9F1FBE9}"/>
              </a:ext>
            </a:extLst>
          </p:cNvPr>
          <p:cNvCxnSpPr/>
          <p:nvPr/>
        </p:nvCxnSpPr>
        <p:spPr>
          <a:xfrm flipH="1">
            <a:off x="7243963" y="39019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A1B52216-FB3A-2FFE-E787-6B849738165F}"/>
              </a:ext>
            </a:extLst>
          </p:cNvPr>
          <p:cNvCxnSpPr/>
          <p:nvPr/>
        </p:nvCxnSpPr>
        <p:spPr>
          <a:xfrm flipH="1">
            <a:off x="1633738" y="45115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F77389F4-6D09-9509-8EB7-1390FB5C9436}"/>
              </a:ext>
            </a:extLst>
          </p:cNvPr>
          <p:cNvCxnSpPr/>
          <p:nvPr/>
        </p:nvCxnSpPr>
        <p:spPr>
          <a:xfrm flipH="1">
            <a:off x="3661115" y="45115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B5E8EDE2-F60C-AA40-835E-AB13E72EEE88}"/>
              </a:ext>
            </a:extLst>
          </p:cNvPr>
          <p:cNvCxnSpPr/>
          <p:nvPr/>
        </p:nvCxnSpPr>
        <p:spPr>
          <a:xfrm flipH="1">
            <a:off x="6451446" y="45115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453E40F5-6013-140A-90BF-A954A54F46B9}"/>
              </a:ext>
            </a:extLst>
          </p:cNvPr>
          <p:cNvCxnSpPr/>
          <p:nvPr/>
        </p:nvCxnSpPr>
        <p:spPr>
          <a:xfrm flipH="1">
            <a:off x="8470746" y="45115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1002F062-99DA-40B1-71F1-89D6138C839D}"/>
              </a:ext>
            </a:extLst>
          </p:cNvPr>
          <p:cNvCxnSpPr/>
          <p:nvPr/>
        </p:nvCxnSpPr>
        <p:spPr>
          <a:xfrm flipH="1">
            <a:off x="1567477" y="51130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9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9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A743535-4C21-DAD6-EAAC-89E62BAA5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63246"/>
            <a:ext cx="6955200" cy="6128858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4_10_reading_s3">
            <a:hlinkClick r:id="" action="ppaction://media"/>
            <a:extLst>
              <a:ext uri="{FF2B5EF4-FFF2-40B4-BE49-F238E27FC236}">
                <a16:creationId xmlns:a16="http://schemas.microsoft.com/office/drawing/2014/main" id="{8F2E279E-DF2F-F386-4AD5-BD25CEC3C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23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6F0599B-80AB-BDE8-EAC6-82B65D888108}"/>
              </a:ext>
            </a:extLst>
          </p:cNvPr>
          <p:cNvSpPr/>
          <p:nvPr/>
        </p:nvSpPr>
        <p:spPr>
          <a:xfrm>
            <a:off x="889233" y="2864882"/>
            <a:ext cx="46484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C36EB64-9C3B-2CDA-245B-ED45DA6C8D7F}"/>
              </a:ext>
            </a:extLst>
          </p:cNvPr>
          <p:cNvSpPr/>
          <p:nvPr/>
        </p:nvSpPr>
        <p:spPr>
          <a:xfrm>
            <a:off x="620815" y="3259209"/>
            <a:ext cx="632691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72230"/>
            <a:ext cx="464844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166557"/>
            <a:ext cx="60961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使役動詞＋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に～させる［してもらう］」などの意味になる。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知覚動詞＋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が～するのを見る［聞く］」などの意味になる。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4A449DB-C742-06DB-3769-78B193893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2885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88895B-F293-20FD-26CB-A9958687A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2885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386F4F-051F-FC4C-0AB3-6489C7BC3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13141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C41AF1-B67B-6E22-C979-60406FC80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800" cy="5512444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14_01_kihon">
            <a:hlinkClick r:id="" action="ppaction://media"/>
            <a:extLst>
              <a:ext uri="{FF2B5EF4-FFF2-40B4-BE49-F238E27FC236}">
                <a16:creationId xmlns:a16="http://schemas.microsoft.com/office/drawing/2014/main" id="{CFD59E66-D088-B628-5E8C-60EDB8E52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3775" y="1987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FE588C1-335E-C01B-39F8-9BD3086F9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49811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65654" y="1878454"/>
            <a:ext cx="1248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bakery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4_11_reading_s6_1">
            <a:hlinkClick r:id="" action="ppaction://media"/>
            <a:extLst>
              <a:ext uri="{FF2B5EF4-FFF2-40B4-BE49-F238E27FC236}">
                <a16:creationId xmlns:a16="http://schemas.microsoft.com/office/drawing/2014/main" id="{945D8035-92F5-FDC7-92C4-D4A0EFB909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575" y="930275"/>
            <a:ext cx="406400" cy="406400"/>
          </a:xfrm>
          <a:prstGeom prst="rect">
            <a:avLst/>
          </a:prstGeom>
        </p:spPr>
      </p:pic>
      <p:pic>
        <p:nvPicPr>
          <p:cNvPr id="9" name="AS_G3_14_12_reading_s6_2">
            <a:hlinkClick r:id="" action="ppaction://media"/>
            <a:extLst>
              <a:ext uri="{FF2B5EF4-FFF2-40B4-BE49-F238E27FC236}">
                <a16:creationId xmlns:a16="http://schemas.microsoft.com/office/drawing/2014/main" id="{2A77D0F5-E5C2-6CA8-6A55-D853849149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575" y="1525061"/>
            <a:ext cx="406400" cy="406400"/>
          </a:xfrm>
          <a:prstGeom prst="rect">
            <a:avLst/>
          </a:prstGeom>
        </p:spPr>
      </p:pic>
      <p:pic>
        <p:nvPicPr>
          <p:cNvPr id="12" name="AS_G3_14_11_reading_s6_1">
            <a:hlinkClick r:id="" action="ppaction://media"/>
            <a:extLst>
              <a:ext uri="{FF2B5EF4-FFF2-40B4-BE49-F238E27FC236}">
                <a16:creationId xmlns:a16="http://schemas.microsoft.com/office/drawing/2014/main" id="{884B4406-AEA3-3815-D22B-CD5658D9D5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8575" y="2503108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13AE130-C259-FE10-7842-A985D7160137}"/>
              </a:ext>
            </a:extLst>
          </p:cNvPr>
          <p:cNvSpPr txBox="1"/>
          <p:nvPr/>
        </p:nvSpPr>
        <p:spPr>
          <a:xfrm>
            <a:off x="643748" y="2406226"/>
            <a:ext cx="24241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baking   bread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4815E36-264F-558C-E2A7-9E9FD9492896}"/>
              </a:ext>
            </a:extLst>
          </p:cNvPr>
          <p:cNvSpPr txBox="1"/>
          <p:nvPr/>
        </p:nvSpPr>
        <p:spPr>
          <a:xfrm>
            <a:off x="819330" y="2918391"/>
            <a:ext cx="34792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new       kind 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EA416EC-B4AE-AB94-B4B0-0F51A0D2D042}"/>
              </a:ext>
            </a:extLst>
          </p:cNvPr>
          <p:cNvSpPr txBox="1"/>
          <p:nvPr/>
        </p:nvSpPr>
        <p:spPr>
          <a:xfrm>
            <a:off x="6446342" y="2918713"/>
            <a:ext cx="12485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52B78AD-7E78-D370-92B1-1F40D2F598F2}"/>
              </a:ext>
            </a:extLst>
          </p:cNvPr>
          <p:cNvSpPr txBox="1"/>
          <p:nvPr/>
        </p:nvSpPr>
        <p:spPr>
          <a:xfrm>
            <a:off x="759508" y="3437025"/>
            <a:ext cx="21061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 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C982C9C-1EDD-CE7D-E914-D7378D491A71}"/>
              </a:ext>
            </a:extLst>
          </p:cNvPr>
          <p:cNvSpPr txBox="1"/>
          <p:nvPr/>
        </p:nvSpPr>
        <p:spPr>
          <a:xfrm>
            <a:off x="6042040" y="3943806"/>
            <a:ext cx="22217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    didn’t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CF1EDE8D-F46A-9996-47C9-8FA10154A9AD}"/>
              </a:ext>
            </a:extLst>
          </p:cNvPr>
          <p:cNvSpPr txBox="1"/>
          <p:nvPr/>
        </p:nvSpPr>
        <p:spPr>
          <a:xfrm>
            <a:off x="819330" y="5006824"/>
            <a:ext cx="819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saw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5B7B466-6E7C-B692-1304-E44CBF0FBCE1}"/>
              </a:ext>
            </a:extLst>
          </p:cNvPr>
          <p:cNvSpPr txBox="1"/>
          <p:nvPr/>
        </p:nvSpPr>
        <p:spPr>
          <a:xfrm>
            <a:off x="3409936" y="5006824"/>
            <a:ext cx="22217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  eating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841D5D0-E266-0C81-74E4-014C400445F0}"/>
              </a:ext>
            </a:extLst>
          </p:cNvPr>
          <p:cNvSpPr txBox="1"/>
          <p:nvPr/>
        </p:nvSpPr>
        <p:spPr>
          <a:xfrm>
            <a:off x="6512464" y="5006824"/>
            <a:ext cx="19601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683E239-A393-A465-C354-078E4081CAF9}"/>
              </a:ext>
            </a:extLst>
          </p:cNvPr>
          <p:cNvSpPr txBox="1"/>
          <p:nvPr/>
        </p:nvSpPr>
        <p:spPr>
          <a:xfrm>
            <a:off x="759508" y="5531670"/>
            <a:ext cx="5832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1EFE3EA-F4D0-4483-A412-77E55D7D0E0E}"/>
              </a:ext>
            </a:extLst>
          </p:cNvPr>
          <p:cNvSpPr txBox="1"/>
          <p:nvPr/>
        </p:nvSpPr>
        <p:spPr>
          <a:xfrm>
            <a:off x="5094254" y="5531670"/>
            <a:ext cx="30755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the     future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7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7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6" grpId="0"/>
      <p:bldP spid="18" grpId="0"/>
      <p:bldP spid="19" grpId="0"/>
      <p:bldP spid="22" grpId="0"/>
      <p:bldP spid="23" grpId="0"/>
      <p:bldP spid="40" grpId="0"/>
      <p:bldP spid="41" grpId="0"/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4_14_reading_s7_1">
            <a:hlinkClick r:id="" action="ppaction://media"/>
            <a:extLst>
              <a:ext uri="{FF2B5EF4-FFF2-40B4-BE49-F238E27FC236}">
                <a16:creationId xmlns:a16="http://schemas.microsoft.com/office/drawing/2014/main" id="{3C38253D-E3D0-305D-1375-07406D19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55175" y="2451100"/>
            <a:ext cx="406400" cy="406400"/>
          </a:xfrm>
          <a:prstGeom prst="rect">
            <a:avLst/>
          </a:prstGeom>
        </p:spPr>
      </p:pic>
      <p:pic>
        <p:nvPicPr>
          <p:cNvPr id="3" name="AS_G3_14_15_reading_s7_2">
            <a:hlinkClick r:id="" action="ppaction://media"/>
            <a:extLst>
              <a:ext uri="{FF2B5EF4-FFF2-40B4-BE49-F238E27FC236}">
                <a16:creationId xmlns:a16="http://schemas.microsoft.com/office/drawing/2014/main" id="{6E02F362-FD98-C42C-F8F3-0D4007E3F1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55175" y="31176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4_16_reading_s8_1">
            <a:hlinkClick r:id="" action="ppaction://media"/>
            <a:extLst>
              <a:ext uri="{FF2B5EF4-FFF2-40B4-BE49-F238E27FC236}">
                <a16:creationId xmlns:a16="http://schemas.microsoft.com/office/drawing/2014/main" id="{E1176B73-EB2C-0D7B-197A-F37A2633F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8100" y="1101725"/>
            <a:ext cx="406400" cy="406400"/>
          </a:xfrm>
          <a:prstGeom prst="rect">
            <a:avLst/>
          </a:prstGeom>
        </p:spPr>
      </p:pic>
      <p:pic>
        <p:nvPicPr>
          <p:cNvPr id="7" name="AS_G3_14_17_reading_s8_2">
            <a:hlinkClick r:id="" action="ppaction://media"/>
            <a:extLst>
              <a:ext uri="{FF2B5EF4-FFF2-40B4-BE49-F238E27FC236}">
                <a16:creationId xmlns:a16="http://schemas.microsoft.com/office/drawing/2014/main" id="{3761FEE1-06D2-3E5E-54F1-21BD3EB25F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98100" y="17368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が～するのを手伝いました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4CC1300-22CF-8687-1E89-8C4F78D8C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3548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D341F0A-0A89-6BBB-81C0-939522F34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53548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76684" y="3341829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carry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79D33A8-122D-B329-ED3C-6AC90A0B7A6C}"/>
              </a:ext>
            </a:extLst>
          </p:cNvPr>
          <p:cNvSpPr txBox="1"/>
          <p:nvPr/>
        </p:nvSpPr>
        <p:spPr>
          <a:xfrm>
            <a:off x="1176684" y="4518057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9F6E49-1386-189F-C013-D0CC68993FF6}"/>
              </a:ext>
            </a:extLst>
          </p:cNvPr>
          <p:cNvSpPr txBox="1"/>
          <p:nvPr/>
        </p:nvSpPr>
        <p:spPr>
          <a:xfrm>
            <a:off x="1176684" y="5760691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4_03_kihon_t_1">
            <a:hlinkClick r:id="" action="ppaction://media"/>
            <a:extLst>
              <a:ext uri="{FF2B5EF4-FFF2-40B4-BE49-F238E27FC236}">
                <a16:creationId xmlns:a16="http://schemas.microsoft.com/office/drawing/2014/main" id="{40919B34-1055-B9D5-6F9E-71D987E0C5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9621" y="1578145"/>
            <a:ext cx="406400" cy="406400"/>
          </a:xfrm>
          <a:prstGeom prst="rect">
            <a:avLst/>
          </a:prstGeom>
        </p:spPr>
      </p:pic>
      <p:pic>
        <p:nvPicPr>
          <p:cNvPr id="9" name="AS_G3_14_03_kihon_t_1">
            <a:hlinkClick r:id="" action="ppaction://media"/>
            <a:extLst>
              <a:ext uri="{FF2B5EF4-FFF2-40B4-BE49-F238E27FC236}">
                <a16:creationId xmlns:a16="http://schemas.microsoft.com/office/drawing/2014/main" id="{53E65FF5-0845-A916-DD4A-E38CEBBF60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9621" y="853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A457F7E-7E4E-16D6-4ECB-681810AA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53548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FB2D97-997F-E13E-A54F-18B9DACA0088}"/>
              </a:ext>
            </a:extLst>
          </p:cNvPr>
          <p:cNvSpPr txBox="1"/>
          <p:nvPr/>
        </p:nvSpPr>
        <p:spPr>
          <a:xfrm>
            <a:off x="1176684" y="3341829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carry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DD34BD-C803-D55B-E5D2-45FF587002B4}"/>
              </a:ext>
            </a:extLst>
          </p:cNvPr>
          <p:cNvSpPr txBox="1"/>
          <p:nvPr/>
        </p:nvSpPr>
        <p:spPr>
          <a:xfrm>
            <a:off x="1176684" y="4518057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2F9538C-8F2F-8DBD-3EE3-00E984BD30B3}"/>
              </a:ext>
            </a:extLst>
          </p:cNvPr>
          <p:cNvSpPr txBox="1"/>
          <p:nvPr/>
        </p:nvSpPr>
        <p:spPr>
          <a:xfrm>
            <a:off x="1176684" y="5760691"/>
            <a:ext cx="4109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              wash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9BF7BEB-A990-32DF-0DF2-4D7886486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78958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helped my father make a chair.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4_04_kihon_t_2">
            <a:hlinkClick r:id="" action="ppaction://media"/>
            <a:extLst>
              <a:ext uri="{FF2B5EF4-FFF2-40B4-BE49-F238E27FC236}">
                <a16:creationId xmlns:a16="http://schemas.microsoft.com/office/drawing/2014/main" id="{70BB55E4-D406-DB2D-8082-A6A4783753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7963" y="2863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17093</TotalTime>
  <Words>652</Words>
  <Application>Microsoft Office PowerPoint</Application>
  <PresentationFormat>画面に合わせる (4:3)</PresentationFormat>
  <Paragraphs>118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2122</cp:revision>
  <cp:lastPrinted>2016-06-23T16:36:17Z</cp:lastPrinted>
  <dcterms:created xsi:type="dcterms:W3CDTF">2016-05-30T03:13:09Z</dcterms:created>
  <dcterms:modified xsi:type="dcterms:W3CDTF">2025-12-17T04:20:21Z</dcterms:modified>
</cp:coreProperties>
</file>