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031" r:id="rId4"/>
    <p:sldId id="2032" r:id="rId5"/>
    <p:sldId id="2033" r:id="rId6"/>
    <p:sldId id="2022" r:id="rId7"/>
    <p:sldId id="2023" r:id="rId8"/>
    <p:sldId id="2024" r:id="rId9"/>
    <p:sldId id="2025" r:id="rId10"/>
    <p:sldId id="2026" r:id="rId11"/>
    <p:sldId id="2027" r:id="rId12"/>
    <p:sldId id="2028" r:id="rId13"/>
    <p:sldId id="2029" r:id="rId14"/>
    <p:sldId id="2030" r:id="rId15"/>
    <p:sldId id="2034" r:id="rId16"/>
    <p:sldId id="2035" r:id="rId17"/>
    <p:sldId id="2036" r:id="rId18"/>
    <p:sldId id="2037" r:id="rId19"/>
    <p:sldId id="2038" r:id="rId20"/>
    <p:sldId id="2039" r:id="rId21"/>
    <p:sldId id="2040" r:id="rId22"/>
    <p:sldId id="2041" r:id="rId23"/>
    <p:sldId id="2042" r:id="rId24"/>
    <p:sldId id="2043" r:id="rId25"/>
    <p:sldId id="2044" r:id="rId26"/>
    <p:sldId id="2045" r:id="rId27"/>
    <p:sldId id="3622" r:id="rId28"/>
    <p:sldId id="4202" r:id="rId29"/>
    <p:sldId id="4203" r:id="rId30"/>
    <p:sldId id="4204" r:id="rId31"/>
    <p:sldId id="4205" r:id="rId32"/>
    <p:sldId id="4206" r:id="rId33"/>
    <p:sldId id="4207" r:id="rId34"/>
    <p:sldId id="4208" r:id="rId35"/>
    <p:sldId id="4209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said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kihon_v3_said">
            <a:hlinkClick r:id="" action="ppaction://media"/>
            <a:extLst>
              <a:ext uri="{FF2B5EF4-FFF2-40B4-BE49-F238E27FC236}">
                <a16:creationId xmlns:a16="http://schemas.microsoft.com/office/drawing/2014/main" id="{74817357-B112-4F5A-B652-506541106E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8428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say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19_kihon_v3_said">
            <a:hlinkClick r:id="" action="ppaction://media"/>
            <a:extLst>
              <a:ext uri="{FF2B5EF4-FFF2-40B4-BE49-F238E27FC236}">
                <a16:creationId xmlns:a16="http://schemas.microsoft.com/office/drawing/2014/main" id="{D6B7EE9A-00C7-4EAB-9E71-2633A336C2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2370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9_kihon_v4_when">
            <a:hlinkClick r:id="" action="ppaction://media"/>
            <a:extLst>
              <a:ext uri="{FF2B5EF4-FFF2-40B4-BE49-F238E27FC236}">
                <a16:creationId xmlns:a16="http://schemas.microsoft.com/office/drawing/2014/main" id="{E68D496E-B6CF-4457-8AA7-10F0C239AE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03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9_kihon_v4_when">
            <a:hlinkClick r:id="" action="ppaction://media"/>
            <a:extLst>
              <a:ext uri="{FF2B5EF4-FFF2-40B4-BE49-F238E27FC236}">
                <a16:creationId xmlns:a16="http://schemas.microsoft.com/office/drawing/2014/main" id="{5B59F199-F5C0-47FF-8950-0F68032C8E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10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9_kihon_v4_when">
            <a:hlinkClick r:id="" action="ppaction://media"/>
            <a:extLst>
              <a:ext uri="{FF2B5EF4-FFF2-40B4-BE49-F238E27FC236}">
                <a16:creationId xmlns:a16="http://schemas.microsoft.com/office/drawing/2014/main" id="{12A029F1-B5F2-4044-A8A3-85BE2B1BCA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23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EFAAFE4-89D0-4FE3-893B-4187EC9ADC8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カナダ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5_Canada">
            <a:hlinkClick r:id="" action="ppaction://media"/>
            <a:extLst>
              <a:ext uri="{FF2B5EF4-FFF2-40B4-BE49-F238E27FC236}">
                <a16:creationId xmlns:a16="http://schemas.microsoft.com/office/drawing/2014/main" id="{01A2D22E-25D7-4675-88AD-561B3A4E7A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320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1372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14" y="2321005"/>
            <a:ext cx="85053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Canada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9_kihon_v5_Canada">
            <a:hlinkClick r:id="" action="ppaction://media"/>
            <a:extLst>
              <a:ext uri="{FF2B5EF4-FFF2-40B4-BE49-F238E27FC236}">
                <a16:creationId xmlns:a16="http://schemas.microsoft.com/office/drawing/2014/main" id="{7E450FC4-AF79-4246-844A-4BD08772AE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320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247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</a:t>
            </a:r>
          </a:p>
        </p:txBody>
      </p:sp>
      <p:pic>
        <p:nvPicPr>
          <p:cNvPr id="7" name="G3_L19_kihon_v5_Canada">
            <a:hlinkClick r:id="" action="ppaction://media"/>
            <a:extLst>
              <a:ext uri="{FF2B5EF4-FFF2-40B4-BE49-F238E27FC236}">
                <a16:creationId xmlns:a16="http://schemas.microsoft.com/office/drawing/2014/main" id="{C6787482-EA46-435F-82CD-56C3800FB7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320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8823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545CED-3C7C-4D73-9166-BE42FEEEC5F1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だろ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うかと思う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6_wonder">
            <a:hlinkClick r:id="" action="ppaction://media"/>
            <a:extLst>
              <a:ext uri="{FF2B5EF4-FFF2-40B4-BE49-F238E27FC236}">
                <a16:creationId xmlns:a16="http://schemas.microsoft.com/office/drawing/2014/main" id="{70FC2C64-F8D7-482E-998F-18739607FB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53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2587B0-D185-4428-B7A0-B7AC1833263A}"/>
              </a:ext>
            </a:extLst>
          </p:cNvPr>
          <p:cNvSpPr txBox="1"/>
          <p:nvPr/>
        </p:nvSpPr>
        <p:spPr>
          <a:xfrm>
            <a:off x="291548" y="2321005"/>
            <a:ext cx="85609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wonder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kihon_v6_wonder">
            <a:hlinkClick r:id="" action="ppaction://media"/>
            <a:extLst>
              <a:ext uri="{FF2B5EF4-FFF2-40B4-BE49-F238E27FC236}">
                <a16:creationId xmlns:a16="http://schemas.microsoft.com/office/drawing/2014/main" id="{71709D12-CB3F-4E19-8BA2-C41C3E8E1C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541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73A5976-D5BB-44DF-93C6-F81E99499597}"/>
              </a:ext>
            </a:extLst>
          </p:cNvPr>
          <p:cNvSpPr txBox="1"/>
          <p:nvPr/>
        </p:nvSpPr>
        <p:spPr>
          <a:xfrm>
            <a:off x="414131" y="2767281"/>
            <a:ext cx="8315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だろ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うかと思う</a:t>
            </a:r>
          </a:p>
        </p:txBody>
      </p:sp>
      <p:pic>
        <p:nvPicPr>
          <p:cNvPr id="7" name="G3_L19_kihon_v6_wonder">
            <a:hlinkClick r:id="" action="ppaction://media"/>
            <a:extLst>
              <a:ext uri="{FF2B5EF4-FFF2-40B4-BE49-F238E27FC236}">
                <a16:creationId xmlns:a16="http://schemas.microsoft.com/office/drawing/2014/main" id="{36BAEA0B-D9CC-4BC6-8763-6720024C6D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987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300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3_L19_kihon_v7_who">
            <a:hlinkClick r:id="" action="ppaction://media"/>
            <a:extLst>
              <a:ext uri="{FF2B5EF4-FFF2-40B4-BE49-F238E27FC236}">
                <a16:creationId xmlns:a16="http://schemas.microsoft.com/office/drawing/2014/main" id="{BDEC8D30-B34B-4AA0-BA3B-0E5372996E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10064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C890F27-97E6-1D4A-DFAD-BA3318FF9452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DB395C1-DC54-A4AF-D683-EDD4EF26312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ED46A80-4C93-5E70-10FC-AC16C272ADF3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誰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36112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9_kihon_v7_who">
            <a:hlinkClick r:id="" action="ppaction://media"/>
            <a:extLst>
              <a:ext uri="{FF2B5EF4-FFF2-40B4-BE49-F238E27FC236}">
                <a16:creationId xmlns:a16="http://schemas.microsoft.com/office/drawing/2014/main" id="{6069F2D8-853A-4345-9D47-F578618CAD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3039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9_kihon_v7_who">
            <a:hlinkClick r:id="" action="ppaction://media"/>
            <a:extLst>
              <a:ext uri="{FF2B5EF4-FFF2-40B4-BE49-F238E27FC236}">
                <a16:creationId xmlns:a16="http://schemas.microsoft.com/office/drawing/2014/main" id="{4CDA64EA-234E-4719-9A42-4D7A4F3FE5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10064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3C095B-B049-F3C4-9BF6-4DA4C59A6AEA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誰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0118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C06EE56-DFBC-4BDE-92F5-B88592E7DBD6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write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kihon_v8_wrote">
            <a:hlinkClick r:id="" action="ppaction://media"/>
            <a:extLst>
              <a:ext uri="{FF2B5EF4-FFF2-40B4-BE49-F238E27FC236}">
                <a16:creationId xmlns:a16="http://schemas.microsoft.com/office/drawing/2014/main" id="{89F27ABA-CA8D-4F99-8C8F-68BF0DB688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11017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D31460B-81B3-BBA9-E0AD-6B0A076DC34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1982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wrote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kihon_v8_wrote">
            <a:hlinkClick r:id="" action="ppaction://media"/>
            <a:extLst>
              <a:ext uri="{FF2B5EF4-FFF2-40B4-BE49-F238E27FC236}">
                <a16:creationId xmlns:a16="http://schemas.microsoft.com/office/drawing/2014/main" id="{8671FD54-4DA8-406D-B3D5-D500DCDF6D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11017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A7A71C0-D7C1-E164-51E7-0E030F186E9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25964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write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3_L19_kihon_v8_wrote">
            <a:hlinkClick r:id="" action="ppaction://media"/>
            <a:extLst>
              <a:ext uri="{FF2B5EF4-FFF2-40B4-BE49-F238E27FC236}">
                <a16:creationId xmlns:a16="http://schemas.microsoft.com/office/drawing/2014/main" id="{D8E878F1-CDDC-478B-8654-772276889B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65275" y="11017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87874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1099B-A603-B81D-129C-012342C01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4B111FC-3FD2-9B30-6D9A-541CB5DEC7B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653F3C-8DA3-827B-8A15-360627869B0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0F3D44A-677B-D661-DC87-30C59590404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280DAC8-AF72-E8A6-E586-9E3021941E79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95EA17D-769D-E19D-56E1-B2831E66594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2AD057D-164E-DDF8-9E4D-3EF2DD39608D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どこに</a:t>
              </a:r>
            </a:p>
          </p:txBody>
        </p:sp>
      </p:grpSp>
      <p:pic>
        <p:nvPicPr>
          <p:cNvPr id="4" name="G3_L19_kihon_v1_where">
            <a:hlinkClick r:id="" action="ppaction://media"/>
            <a:extLst>
              <a:ext uri="{FF2B5EF4-FFF2-40B4-BE49-F238E27FC236}">
                <a16:creationId xmlns:a16="http://schemas.microsoft.com/office/drawing/2014/main" id="{2410053D-4AD0-414A-B4FB-8FF26A8C3F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46225" y="62547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CFB5C99-3C9F-B8B4-9C87-2A45B495D8B1}"/>
              </a:ext>
            </a:extLst>
          </p:cNvPr>
          <p:cNvSpPr/>
          <p:nvPr/>
        </p:nvSpPr>
        <p:spPr>
          <a:xfrm>
            <a:off x="2527300" y="3437462"/>
            <a:ext cx="4081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7048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1B423-B5A5-018C-ECE0-7932BF00B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43727E1-3C43-73C5-DF86-BCDEC9D013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BB35C28-077F-5EE7-17CA-F08F2B4019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44E88F3-5469-0552-A29C-A22726E661B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6CDC23D-09E4-EBDA-AB54-AC52E7B260E0}"/>
              </a:ext>
            </a:extLst>
          </p:cNvPr>
          <p:cNvGrpSpPr/>
          <p:nvPr/>
        </p:nvGrpSpPr>
        <p:grpSpPr>
          <a:xfrm>
            <a:off x="254000" y="1889687"/>
            <a:ext cx="8636000" cy="2955517"/>
            <a:chOff x="254000" y="2498668"/>
            <a:chExt cx="8636000" cy="295551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209322A-9ABE-FDD6-C2AD-AE008691294F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を覚えている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1E592C-C57E-C254-DC4F-34AAD95FD636}"/>
                </a:ext>
              </a:extLst>
            </p:cNvPr>
            <p:cNvSpPr txBox="1"/>
            <p:nvPr/>
          </p:nvSpPr>
          <p:spPr>
            <a:xfrm>
              <a:off x="254000" y="4007635"/>
              <a:ext cx="8636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remember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2_remember">
            <a:hlinkClick r:id="" action="ppaction://media"/>
            <a:extLst>
              <a:ext uri="{FF2B5EF4-FFF2-40B4-BE49-F238E27FC236}">
                <a16:creationId xmlns:a16="http://schemas.microsoft.com/office/drawing/2014/main" id="{4E384431-3FBD-4C6E-ABFF-788C969391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3778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7B8090B-DA51-2EEC-E756-8252FCF0A67D}"/>
              </a:ext>
            </a:extLst>
          </p:cNvPr>
          <p:cNvSpPr/>
          <p:nvPr/>
        </p:nvSpPr>
        <p:spPr>
          <a:xfrm>
            <a:off x="1422400" y="3213126"/>
            <a:ext cx="62908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673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どこに</a:t>
              </a:r>
            </a:p>
          </p:txBody>
        </p:sp>
      </p:grpSp>
      <p:pic>
        <p:nvPicPr>
          <p:cNvPr id="4" name="G3_L19_kihon_v1_where">
            <a:hlinkClick r:id="" action="ppaction://media"/>
            <a:extLst>
              <a:ext uri="{FF2B5EF4-FFF2-40B4-BE49-F238E27FC236}">
                <a16:creationId xmlns:a16="http://schemas.microsoft.com/office/drawing/2014/main" id="{56B3D0A9-2CBB-4FF4-B955-E082FFE85D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6980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F79A6-FFB2-4873-35CE-2314BF265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873EB5-4C21-90AF-C77A-61E12846F78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0C4BF5-EF41-477E-648A-9BB5D68A4A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203FFDB-1430-82BF-8E81-74C56B3D2AC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B4306F1-E392-ACF7-512F-FCB415C14134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CEB8717-3191-F7E3-D391-14A5C0543E54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BA173A6-3F69-60BF-3BF7-9505CC4AC8E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said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3_said">
            <a:hlinkClick r:id="" action="ppaction://media"/>
            <a:extLst>
              <a:ext uri="{FF2B5EF4-FFF2-40B4-BE49-F238E27FC236}">
                <a16:creationId xmlns:a16="http://schemas.microsoft.com/office/drawing/2014/main" id="{2626F1FF-8396-2A7F-A905-016C19ABE6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50975" y="9112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DCF1EA-BC67-B611-96DE-1890FBEAB68B}"/>
              </a:ext>
            </a:extLst>
          </p:cNvPr>
          <p:cNvSpPr/>
          <p:nvPr/>
        </p:nvSpPr>
        <p:spPr>
          <a:xfrm>
            <a:off x="3296873" y="4023726"/>
            <a:ext cx="25418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9771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28B87-E175-FFF0-6AF4-A8B5EF0D4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2F04DC4-3E8C-D095-1055-A39DCE3B01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C9D43FA-8E2A-5567-F238-63AC9E84428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107A222-CA22-AC70-62F5-FFE11141F9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E64E5D4-727A-B483-7F76-6594C87FB92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6618A3-689A-C33B-B675-CA14ED6F265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57FC73F-8998-C309-A82E-9041D09DCB0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9_kihon_v4_when">
            <a:hlinkClick r:id="" action="ppaction://media"/>
            <a:extLst>
              <a:ext uri="{FF2B5EF4-FFF2-40B4-BE49-F238E27FC236}">
                <a16:creationId xmlns:a16="http://schemas.microsoft.com/office/drawing/2014/main" id="{0BCF9718-6CF8-F841-1D78-C430503524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558925"/>
            <a:ext cx="609600" cy="609600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9C521F7-A136-68DE-B71D-B8B9E7947D84}"/>
              </a:ext>
            </a:extLst>
          </p:cNvPr>
          <p:cNvSpPr/>
          <p:nvPr/>
        </p:nvSpPr>
        <p:spPr>
          <a:xfrm>
            <a:off x="2730500" y="3519516"/>
            <a:ext cx="3674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614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1AADA-F80E-D029-F3D2-32593232B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5A63B2-592A-558D-CD7E-6BAF844DBB8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73A2201-FE03-039D-C02A-B4033F3CF0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3E72ACD-E8F1-EFB8-229F-D66C9B6434A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6505378-176E-C231-7570-C0980DCA14F8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BE62047-A4B9-FF18-A74D-E085808133D9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カナダ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908DD75-A7B3-0CC0-70C6-8A655F948FDB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Canada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5_Canada">
            <a:hlinkClick r:id="" action="ppaction://media"/>
            <a:extLst>
              <a:ext uri="{FF2B5EF4-FFF2-40B4-BE49-F238E27FC236}">
                <a16:creationId xmlns:a16="http://schemas.microsoft.com/office/drawing/2014/main" id="{F43C410B-D343-1241-45EB-2C5DFFD070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3825" y="32067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8991FF6-4593-8DA3-07BA-EEF41FB2C7FF}"/>
              </a:ext>
            </a:extLst>
          </p:cNvPr>
          <p:cNvSpPr/>
          <p:nvPr/>
        </p:nvSpPr>
        <p:spPr>
          <a:xfrm>
            <a:off x="2222500" y="3437462"/>
            <a:ext cx="4690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86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1AE9F-5FF8-0CE1-3E47-127034270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F98D748-A648-B1FC-D876-5770340C3C3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D73CB15-BBA4-B373-78F2-1E6C015696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CBA8F18-E9D3-12F0-E4E0-C687C5C4868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79E4C18-094F-92E5-2B17-A2C50589718E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814221C-0B0C-32B1-AE0D-7E5E6E7EDBAD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だろ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うかと思う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8B80EED-81EE-6AD9-3EBD-5341596E190C}"/>
                </a:ext>
              </a:extLst>
            </p:cNvPr>
            <p:cNvSpPr txBox="1"/>
            <p:nvPr/>
          </p:nvSpPr>
          <p:spPr>
            <a:xfrm>
              <a:off x="812800" y="4007635"/>
              <a:ext cx="7518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wonder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6_wonder">
            <a:hlinkClick r:id="" action="ppaction://media"/>
            <a:extLst>
              <a:ext uri="{FF2B5EF4-FFF2-40B4-BE49-F238E27FC236}">
                <a16:creationId xmlns:a16="http://schemas.microsoft.com/office/drawing/2014/main" id="{E97458F0-FE15-1F85-3F56-8FE449A07A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9874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D122147-BAD0-B255-37DB-2C410C55EBC7}"/>
              </a:ext>
            </a:extLst>
          </p:cNvPr>
          <p:cNvSpPr/>
          <p:nvPr/>
        </p:nvSpPr>
        <p:spPr>
          <a:xfrm>
            <a:off x="2159000" y="3321965"/>
            <a:ext cx="4817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956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20D68-7E1B-883F-F618-A65FBFE16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D95850-C17E-9650-D7BA-D305C19D4E6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F23CC2D-1C0A-D082-204A-E5177D4B6E2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36FF1F-22F1-7F67-5890-6F8FB542474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2" name="G3_L19_kihon_v7_who">
            <a:hlinkClick r:id="" action="ppaction://media"/>
            <a:extLst>
              <a:ext uri="{FF2B5EF4-FFF2-40B4-BE49-F238E27FC236}">
                <a16:creationId xmlns:a16="http://schemas.microsoft.com/office/drawing/2014/main" id="{A98AB132-D00C-4D08-C9E8-0EEF15A074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65175" y="10064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838E6B-B53B-34A3-9F4E-EB4DD4475E8D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536EBE9-82F3-BD6F-6C0A-EC5AB985A11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9860286-D8C2-7FEC-5C79-003E0DB9D615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誰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3DF570-6A46-2C01-230C-F35CE1E6350B}"/>
              </a:ext>
            </a:extLst>
          </p:cNvPr>
          <p:cNvSpPr/>
          <p:nvPr/>
        </p:nvSpPr>
        <p:spPr>
          <a:xfrm>
            <a:off x="3175000" y="3699206"/>
            <a:ext cx="2785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5437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46319-0E08-E8AA-BF8A-8B5DB6CDD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D1AF527-2B8D-4391-AFDC-FE87945C239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5C1E06E-E045-D6C9-D3D5-858641BEFF5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22CEDC8-21DD-6067-2182-D9E27C3613D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6AF279F-0119-3C00-327E-41FA941413E3}"/>
              </a:ext>
            </a:extLst>
          </p:cNvPr>
          <p:cNvGrpSpPr/>
          <p:nvPr/>
        </p:nvGrpSpPr>
        <p:grpSpPr>
          <a:xfrm>
            <a:off x="152400" y="1120676"/>
            <a:ext cx="8839200" cy="4616648"/>
            <a:chOff x="152400" y="382012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0B6B929-CB1C-3EC0-2B3B-E67F79927F9D}"/>
                </a:ext>
              </a:extLst>
            </p:cNvPr>
            <p:cNvSpPr txBox="1"/>
            <p:nvPr/>
          </p:nvSpPr>
          <p:spPr>
            <a:xfrm>
              <a:off x="152400" y="382012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write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F6E4948-4D19-4716-2F17-E0F1A72DC55F}"/>
                </a:ext>
              </a:extLst>
            </p:cNvPr>
            <p:cNvSpPr txBox="1"/>
            <p:nvPr/>
          </p:nvSpPr>
          <p:spPr>
            <a:xfrm>
              <a:off x="1205948" y="342900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wrote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9_kihon_v8_wrote">
            <a:hlinkClick r:id="" action="ppaction://media"/>
            <a:extLst>
              <a:ext uri="{FF2B5EF4-FFF2-40B4-BE49-F238E27FC236}">
                <a16:creationId xmlns:a16="http://schemas.microsoft.com/office/drawing/2014/main" id="{41A97A88-46C0-5F7B-542A-6DFCA3E31D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5275" y="11017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CC04D6F-7E99-D986-7CBF-207C9B69476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53E30C7-5D06-5B8B-4CAC-8F672F978847}"/>
              </a:ext>
            </a:extLst>
          </p:cNvPr>
          <p:cNvSpPr/>
          <p:nvPr/>
        </p:nvSpPr>
        <p:spPr>
          <a:xfrm>
            <a:off x="2489200" y="3906014"/>
            <a:ext cx="4157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9119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190200"/>
            <a:ext cx="787179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9_kihon_v1_where">
            <a:hlinkClick r:id="" action="ppaction://media"/>
            <a:extLst>
              <a:ext uri="{FF2B5EF4-FFF2-40B4-BE49-F238E27FC236}">
                <a16:creationId xmlns:a16="http://schemas.microsoft.com/office/drawing/2014/main" id="{DA464531-3985-4761-8801-5A5BB380B3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8055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</a:p>
        </p:txBody>
      </p:sp>
      <p:pic>
        <p:nvPicPr>
          <p:cNvPr id="7" name="G3_L19_kihon_v1_where">
            <a:hlinkClick r:id="" action="ppaction://media"/>
            <a:extLst>
              <a:ext uri="{FF2B5EF4-FFF2-40B4-BE49-F238E27FC236}">
                <a16:creationId xmlns:a16="http://schemas.microsoft.com/office/drawing/2014/main" id="{C2D901F8-BA00-4BCF-9935-4D2F728038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4759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545CED-3C7C-4D73-9166-BE42FEEEC5F1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を覚えている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50900" y="4007635"/>
              <a:ext cx="7442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2_remember">
            <a:hlinkClick r:id="" action="ppaction://media"/>
            <a:extLst>
              <a:ext uri="{FF2B5EF4-FFF2-40B4-BE49-F238E27FC236}">
                <a16:creationId xmlns:a16="http://schemas.microsoft.com/office/drawing/2014/main" id="{12243AC5-2365-41CE-9C14-E6A8DDD1D0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377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5866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2587B0-D185-4428-B7A0-B7AC1833263A}"/>
              </a:ext>
            </a:extLst>
          </p:cNvPr>
          <p:cNvSpPr txBox="1"/>
          <p:nvPr/>
        </p:nvSpPr>
        <p:spPr>
          <a:xfrm>
            <a:off x="291548" y="2497976"/>
            <a:ext cx="8560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9_kihon_v2_remember">
            <a:hlinkClick r:id="" action="ppaction://media"/>
            <a:extLst>
              <a:ext uri="{FF2B5EF4-FFF2-40B4-BE49-F238E27FC236}">
                <a16:creationId xmlns:a16="http://schemas.microsoft.com/office/drawing/2014/main" id="{306F463E-5038-4570-A5AB-BFDF87923B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377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56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57C246-5D62-4863-B19E-30C5A7996100}"/>
              </a:ext>
            </a:extLst>
          </p:cNvPr>
          <p:cNvSpPr txBox="1"/>
          <p:nvPr/>
        </p:nvSpPr>
        <p:spPr>
          <a:xfrm>
            <a:off x="414131" y="2767281"/>
            <a:ext cx="8315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を覚えている</a:t>
            </a:r>
          </a:p>
        </p:txBody>
      </p:sp>
      <p:pic>
        <p:nvPicPr>
          <p:cNvPr id="6" name="G3_L19_kihon_v2_remember">
            <a:hlinkClick r:id="" action="ppaction://media"/>
            <a:extLst>
              <a:ext uri="{FF2B5EF4-FFF2-40B4-BE49-F238E27FC236}">
                <a16:creationId xmlns:a16="http://schemas.microsoft.com/office/drawing/2014/main" id="{D5BA1D40-3B1E-4209-82E0-5582E46CBF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377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968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0ED2F2-6A71-4CAF-A131-AE6CB6F1545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9_kihon_v3_said">
            <a:hlinkClick r:id="" action="ppaction://media"/>
            <a:extLst>
              <a:ext uri="{FF2B5EF4-FFF2-40B4-BE49-F238E27FC236}">
                <a16:creationId xmlns:a16="http://schemas.microsoft.com/office/drawing/2014/main" id="{4813735E-84DD-472C-90FB-F1867B346C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911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7049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17057</TotalTime>
  <Words>162</Words>
  <Application>Microsoft Office PowerPoint</Application>
  <PresentationFormat>画面に合わせる (4:3)</PresentationFormat>
  <Paragraphs>70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2128</cp:revision>
  <cp:lastPrinted>2016-06-23T16:36:17Z</cp:lastPrinted>
  <dcterms:created xsi:type="dcterms:W3CDTF">2016-05-30T03:13:09Z</dcterms:created>
  <dcterms:modified xsi:type="dcterms:W3CDTF">2025-12-17T04:34:43Z</dcterms:modified>
</cp:coreProperties>
</file>