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047" r:id="rId4"/>
    <p:sldId id="2048" r:id="rId5"/>
    <p:sldId id="2049" r:id="rId6"/>
    <p:sldId id="2050" r:id="rId7"/>
    <p:sldId id="2051" r:id="rId8"/>
    <p:sldId id="2052" r:id="rId9"/>
    <p:sldId id="2053" r:id="rId10"/>
    <p:sldId id="2054" r:id="rId11"/>
    <p:sldId id="2055" r:id="rId12"/>
    <p:sldId id="2056" r:id="rId13"/>
    <p:sldId id="2057" r:id="rId14"/>
    <p:sldId id="2058" r:id="rId15"/>
    <p:sldId id="2059" r:id="rId16"/>
    <p:sldId id="2060" r:id="rId17"/>
    <p:sldId id="2061" r:id="rId18"/>
    <p:sldId id="2062" r:id="rId19"/>
    <p:sldId id="2063" r:id="rId20"/>
    <p:sldId id="2064" r:id="rId21"/>
    <p:sldId id="4210" r:id="rId22"/>
    <p:sldId id="4211" r:id="rId23"/>
    <p:sldId id="4212" r:id="rId24"/>
    <p:sldId id="2068" r:id="rId25"/>
    <p:sldId id="2069" r:id="rId26"/>
    <p:sldId id="2070" r:id="rId27"/>
    <p:sldId id="2071" r:id="rId28"/>
    <p:sldId id="2072" r:id="rId29"/>
    <p:sldId id="2073" r:id="rId30"/>
    <p:sldId id="2074" r:id="rId31"/>
    <p:sldId id="2075" r:id="rId32"/>
    <p:sldId id="2076" r:id="rId33"/>
    <p:sldId id="3646" r:id="rId34"/>
    <p:sldId id="4213" r:id="rId35"/>
    <p:sldId id="4214" r:id="rId36"/>
    <p:sldId id="4215" r:id="rId37"/>
    <p:sldId id="4216" r:id="rId38"/>
    <p:sldId id="4217" r:id="rId39"/>
    <p:sldId id="4218" r:id="rId40"/>
    <p:sldId id="4219" r:id="rId41"/>
    <p:sldId id="4220" r:id="rId42"/>
    <p:sldId id="4221" r:id="rId43"/>
    <p:sldId id="4222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went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9_reading_v3_went">
            <a:hlinkClick r:id="" action="ppaction://media"/>
            <a:extLst>
              <a:ext uri="{FF2B5EF4-FFF2-40B4-BE49-F238E27FC236}">
                <a16:creationId xmlns:a16="http://schemas.microsoft.com/office/drawing/2014/main" id="{64570966-4484-4045-9F3C-E9345619EE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8125" y="1387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4786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7" name="G3_L19_reading_v3_went">
            <a:hlinkClick r:id="" action="ppaction://media"/>
            <a:extLst>
              <a:ext uri="{FF2B5EF4-FFF2-40B4-BE49-F238E27FC236}">
                <a16:creationId xmlns:a16="http://schemas.microsoft.com/office/drawing/2014/main" id="{02E35416-1AF6-42F7-877A-088BC32A2D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8125" y="1387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1430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C06EE56-DFBC-4BDE-92F5-B88592E7DBD6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find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9_reading_v4_found">
            <a:hlinkClick r:id="" action="ppaction://media"/>
            <a:extLst>
              <a:ext uri="{FF2B5EF4-FFF2-40B4-BE49-F238E27FC236}">
                <a16:creationId xmlns:a16="http://schemas.microsoft.com/office/drawing/2014/main" id="{7E5D8352-C0D8-487B-832C-0251682FF6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4890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found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9_reading_v4_found">
            <a:hlinkClick r:id="" action="ppaction://media"/>
            <a:extLst>
              <a:ext uri="{FF2B5EF4-FFF2-40B4-BE49-F238E27FC236}">
                <a16:creationId xmlns:a16="http://schemas.microsoft.com/office/drawing/2014/main" id="{B9FFF627-569F-4EAE-9BFF-CF9CC2CA45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156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find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7" name="G3_L19_reading_v4_found">
            <a:hlinkClick r:id="" action="ppaction://media"/>
            <a:extLst>
              <a:ext uri="{FF2B5EF4-FFF2-40B4-BE49-F238E27FC236}">
                <a16:creationId xmlns:a16="http://schemas.microsoft.com/office/drawing/2014/main" id="{51612EF6-D586-4CF7-9B9C-0AF6189110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9372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85580A5-9139-4C60-8280-6484BDED5D91}"/>
              </a:ext>
            </a:extLst>
          </p:cNvPr>
          <p:cNvGrpSpPr/>
          <p:nvPr/>
        </p:nvGrpSpPr>
        <p:grpSpPr>
          <a:xfrm>
            <a:off x="206478" y="1536175"/>
            <a:ext cx="8731046" cy="3785651"/>
            <a:chOff x="206478" y="1791644"/>
            <a:chExt cx="8731046" cy="3785651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C24982C5-3150-4F6D-89A2-B89CE5EB263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11EE56E-1A5A-4612-9C74-75DB5007AFCA}"/>
                </a:ext>
              </a:extLst>
            </p:cNvPr>
            <p:cNvSpPr txBox="1"/>
            <p:nvPr/>
          </p:nvSpPr>
          <p:spPr>
            <a:xfrm>
              <a:off x="206478" y="1791644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種類</a:t>
              </a:r>
            </a:p>
          </p:txBody>
        </p:sp>
      </p:grpSp>
      <p:pic>
        <p:nvPicPr>
          <p:cNvPr id="3" name="G3_L19_reading_v5_kind">
            <a:hlinkClick r:id="" action="ppaction://media"/>
            <a:extLst>
              <a:ext uri="{FF2B5EF4-FFF2-40B4-BE49-F238E27FC236}">
                <a16:creationId xmlns:a16="http://schemas.microsoft.com/office/drawing/2014/main" id="{D6C80E26-D83C-48C0-9D79-779A28DCCA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082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0985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kind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9_reading_v5_kind">
            <a:hlinkClick r:id="" action="ppaction://media"/>
            <a:extLst>
              <a:ext uri="{FF2B5EF4-FFF2-40B4-BE49-F238E27FC236}">
                <a16:creationId xmlns:a16="http://schemas.microsoft.com/office/drawing/2014/main" id="{49CF40FA-1566-4432-BD56-123339A1A0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082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6095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E9E435D-C99D-4146-A941-3C77C0CC66E9}"/>
              </a:ext>
            </a:extLst>
          </p:cNvPr>
          <p:cNvSpPr txBox="1"/>
          <p:nvPr/>
        </p:nvSpPr>
        <p:spPr>
          <a:xfrm>
            <a:off x="206478" y="2321005"/>
            <a:ext cx="87310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種類</a:t>
            </a:r>
          </a:p>
        </p:txBody>
      </p:sp>
      <p:pic>
        <p:nvPicPr>
          <p:cNvPr id="7" name="G3_L19_reading_v5_kind">
            <a:hlinkClick r:id="" action="ppaction://media"/>
            <a:extLst>
              <a:ext uri="{FF2B5EF4-FFF2-40B4-BE49-F238E27FC236}">
                <a16:creationId xmlns:a16="http://schemas.microsoft.com/office/drawing/2014/main" id="{C825C5D3-E35D-416A-9A4C-1ABE1F89647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082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2246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5B31B88-C59A-49C7-929E-6A1EAD121D7B}"/>
              </a:ext>
            </a:extLst>
          </p:cNvPr>
          <p:cNvGrpSpPr/>
          <p:nvPr/>
        </p:nvGrpSpPr>
        <p:grpSpPr>
          <a:xfrm>
            <a:off x="0" y="1659285"/>
            <a:ext cx="9144000" cy="3539430"/>
            <a:chOff x="0" y="1791644"/>
            <a:chExt cx="9144000" cy="353943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 [l--]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88C0ACA-81B9-4945-8338-F9B169C184D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たくさん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9_reading_v6_a lot">
            <a:hlinkClick r:id="" action="ppaction://media"/>
            <a:extLst>
              <a:ext uri="{FF2B5EF4-FFF2-40B4-BE49-F238E27FC236}">
                <a16:creationId xmlns:a16="http://schemas.microsoft.com/office/drawing/2014/main" id="{50A1BDFA-44CB-4743-8267-45FCEF0AAA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1139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4454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182505"/>
            <a:ext cx="78486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lot</a:t>
            </a:r>
            <a:endParaRPr kumimoji="1" lang="ja-JP" altLang="en-US" sz="15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9_reading_v6_a lot">
            <a:hlinkClick r:id="" action="ppaction://media"/>
            <a:extLst>
              <a:ext uri="{FF2B5EF4-FFF2-40B4-BE49-F238E27FC236}">
                <a16:creationId xmlns:a16="http://schemas.microsoft.com/office/drawing/2014/main" id="{C3C4629D-D7CD-453F-A7BB-D5538D059D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1139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2092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CFEA46C-E2AA-4CBF-8F5C-268B0DC834C6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9_reading_v6_a lot">
            <a:hlinkClick r:id="" action="ppaction://media"/>
            <a:extLst>
              <a:ext uri="{FF2B5EF4-FFF2-40B4-BE49-F238E27FC236}">
                <a16:creationId xmlns:a16="http://schemas.microsoft.com/office/drawing/2014/main" id="{6630D403-F387-4819-9A6D-BE99CC8228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1139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9684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7BFB1-1F94-27E8-48E6-532FA0230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110AE90-DA76-2F49-964B-E6AF0B48AA3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E926591D-E7AF-374D-7014-F2789CD19E67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777F212-3676-B2DB-AD55-7106BDBC99D3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say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E1343D9-9C3C-A3E7-AC06-582E89482FEC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aid">
            <a:hlinkClick r:id="" action="ppaction://media"/>
            <a:extLst>
              <a:ext uri="{FF2B5EF4-FFF2-40B4-BE49-F238E27FC236}">
                <a16:creationId xmlns:a16="http://schemas.microsoft.com/office/drawing/2014/main" id="{F1676F73-E4F7-D954-38BF-7777A26805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3432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4446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7E89C-904B-2767-C479-F36ED6517E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C36D899-D508-1D13-07CB-C1BB9ADAD44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ACC6362-605A-B8C2-78D3-BFCA5101992D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said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said">
            <a:hlinkClick r:id="" action="ppaction://media"/>
            <a:extLst>
              <a:ext uri="{FF2B5EF4-FFF2-40B4-BE49-F238E27FC236}">
                <a16:creationId xmlns:a16="http://schemas.microsoft.com/office/drawing/2014/main" id="{F1AE3687-A479-6769-9B2C-04ED74E75C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3432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2801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8B0B8-CA82-2588-88E8-90F64633E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50B6CED-6F70-5FFF-5417-CE1A8991CEF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8559DB5-C6E7-5282-443E-4E7C155DFFBE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say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2" name="said">
            <a:hlinkClick r:id="" action="ppaction://media"/>
            <a:extLst>
              <a:ext uri="{FF2B5EF4-FFF2-40B4-BE49-F238E27FC236}">
                <a16:creationId xmlns:a16="http://schemas.microsoft.com/office/drawing/2014/main" id="{BE801B89-4CE2-A1F3-BC1F-2956E8EB91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3432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3788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ABA021B9-4DD1-46A7-BAFD-D7000041358D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96A5D5E3-B6B3-48B4-B2F1-15DDC5D57B1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06C7E978-E466-4E6D-864B-82660B671745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答える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9_reading_v8_answer">
            <a:hlinkClick r:id="" action="ppaction://media"/>
            <a:extLst>
              <a:ext uri="{FF2B5EF4-FFF2-40B4-BE49-F238E27FC236}">
                <a16:creationId xmlns:a16="http://schemas.microsoft.com/office/drawing/2014/main" id="{97FBF1B9-C67E-41CC-B54B-A83CB87029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2717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3886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answer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9_reading_v8_answer">
            <a:hlinkClick r:id="" action="ppaction://media"/>
            <a:extLst>
              <a:ext uri="{FF2B5EF4-FFF2-40B4-BE49-F238E27FC236}">
                <a16:creationId xmlns:a16="http://schemas.microsoft.com/office/drawing/2014/main" id="{923BCA42-43D2-45F7-B7B9-53720C8FD5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2717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1245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656EE87-40F1-4956-B1C5-79121E0F13BA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答える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9_reading_v8_answer">
            <a:hlinkClick r:id="" action="ppaction://media"/>
            <a:extLst>
              <a:ext uri="{FF2B5EF4-FFF2-40B4-BE49-F238E27FC236}">
                <a16:creationId xmlns:a16="http://schemas.microsoft.com/office/drawing/2014/main" id="{633C7F98-8A6E-4CB9-AA5B-2A8AEA6D9D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2717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4287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3_L19_reading_v9_be interested in">
            <a:hlinkClick r:id="" action="ppaction://media"/>
            <a:extLst>
              <a:ext uri="{FF2B5EF4-FFF2-40B4-BE49-F238E27FC236}">
                <a16:creationId xmlns:a16="http://schemas.microsoft.com/office/drawing/2014/main" id="{17FB28D8-27CA-44CD-98E6-AE72265DF5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74825" y="18065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CC0E30E-69DA-9FF8-2404-EE32D411B990}"/>
              </a:ext>
            </a:extLst>
          </p:cNvPr>
          <p:cNvGrpSpPr/>
          <p:nvPr/>
        </p:nvGrpSpPr>
        <p:grpSpPr>
          <a:xfrm>
            <a:off x="0" y="2002112"/>
            <a:ext cx="9144000" cy="2853776"/>
            <a:chOff x="0" y="2650007"/>
            <a:chExt cx="9144000" cy="285377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F66C5FA-45CA-5554-DAAD-1485DA1C221C}"/>
                </a:ext>
              </a:extLst>
            </p:cNvPr>
            <p:cNvSpPr txBox="1"/>
            <p:nvPr/>
          </p:nvSpPr>
          <p:spPr>
            <a:xfrm>
              <a:off x="0" y="4395787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[b-] [</a:t>
              </a:r>
              <a:r>
                <a:rPr lang="en-US" altLang="ja-JP" sz="6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---------] [</a:t>
              </a:r>
              <a:r>
                <a:rPr lang="en-US" altLang="ja-JP" sz="6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-]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4BEAAE2-C589-A750-0028-76C04DD5D90D}"/>
                </a:ext>
              </a:extLst>
            </p:cNvPr>
            <p:cNvSpPr txBox="1"/>
            <p:nvPr/>
          </p:nvSpPr>
          <p:spPr>
            <a:xfrm>
              <a:off x="516836" y="2650007"/>
              <a:ext cx="8110330" cy="1400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に関心がある</a:t>
              </a:r>
              <a:endParaRPr kumimoji="1" lang="ja-JP" altLang="en-US" sz="8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248568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805753"/>
            <a:ext cx="9144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 interested in</a:t>
            </a:r>
            <a:endParaRPr kumimoji="1" lang="ja-JP" altLang="en-US" sz="7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9_reading_v9_be interested in">
            <a:hlinkClick r:id="" action="ppaction://media"/>
            <a:extLst>
              <a:ext uri="{FF2B5EF4-FFF2-40B4-BE49-F238E27FC236}">
                <a16:creationId xmlns:a16="http://schemas.microsoft.com/office/drawing/2014/main" id="{30F6A4CC-B958-43E5-B2C0-3BA79788E5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74825" y="1806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2988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3_L19_reading_v9_be interested in">
            <a:hlinkClick r:id="" action="ppaction://media"/>
            <a:extLst>
              <a:ext uri="{FF2B5EF4-FFF2-40B4-BE49-F238E27FC236}">
                <a16:creationId xmlns:a16="http://schemas.microsoft.com/office/drawing/2014/main" id="{435B750F-99F5-4EDC-B98D-BA4D2801D3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74825" y="18065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82975C6-1E89-D9F5-86C9-8BB71512356A}"/>
              </a:ext>
            </a:extLst>
          </p:cNvPr>
          <p:cNvSpPr txBox="1"/>
          <p:nvPr/>
        </p:nvSpPr>
        <p:spPr>
          <a:xfrm>
            <a:off x="414131" y="2767281"/>
            <a:ext cx="83157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に関心がある</a:t>
            </a:r>
          </a:p>
        </p:txBody>
      </p:sp>
    </p:spTree>
    <p:extLst>
      <p:ext uri="{BB962C8B-B14F-4D97-AF65-F5344CB8AC3E}">
        <p14:creationId xmlns:p14="http://schemas.microsoft.com/office/powerpoint/2010/main" val="2733441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59C5F2A-2A5E-4723-A264-3EF5E6519D45}"/>
              </a:ext>
            </a:extLst>
          </p:cNvPr>
          <p:cNvGrpSpPr/>
          <p:nvPr/>
        </p:nvGrpSpPr>
        <p:grpSpPr>
          <a:xfrm>
            <a:off x="0" y="1720840"/>
            <a:ext cx="9144000" cy="3416320"/>
            <a:chOff x="0" y="1404326"/>
            <a:chExt cx="9144000" cy="3416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[h---] [s-----]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404326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高校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9_reading_v1_high school">
            <a:hlinkClick r:id="" action="ppaction://media"/>
            <a:extLst>
              <a:ext uri="{FF2B5EF4-FFF2-40B4-BE49-F238E27FC236}">
                <a16:creationId xmlns:a16="http://schemas.microsoft.com/office/drawing/2014/main" id="{328BFF04-FDDC-4B63-9F85-DA88C7E5A4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663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39379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759EF39-F94D-427B-BC32-27C03DB7344D}"/>
              </a:ext>
            </a:extLst>
          </p:cNvPr>
          <p:cNvGrpSpPr/>
          <p:nvPr/>
        </p:nvGrpSpPr>
        <p:grpSpPr>
          <a:xfrm>
            <a:off x="206478" y="1707198"/>
            <a:ext cx="8731046" cy="3443605"/>
            <a:chOff x="206478" y="2133690"/>
            <a:chExt cx="8731046" cy="344360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33690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しばしば</a:t>
              </a:r>
            </a:p>
          </p:txBody>
        </p:sp>
      </p:grpSp>
      <p:pic>
        <p:nvPicPr>
          <p:cNvPr id="4" name="G3_L19_reading_v10_often">
            <a:hlinkClick r:id="" action="ppaction://media"/>
            <a:extLst>
              <a:ext uri="{FF2B5EF4-FFF2-40B4-BE49-F238E27FC236}">
                <a16:creationId xmlns:a16="http://schemas.microsoft.com/office/drawing/2014/main" id="{DA0C3180-24C3-4905-990E-14914A8338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1749425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B5A044C-D09D-4773-0D9B-7FB89147366C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52849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often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9_reading_v10_often">
            <a:hlinkClick r:id="" action="ppaction://media"/>
            <a:extLst>
              <a:ext uri="{FF2B5EF4-FFF2-40B4-BE49-F238E27FC236}">
                <a16:creationId xmlns:a16="http://schemas.microsoft.com/office/drawing/2014/main" id="{69192155-ECB2-40F3-9FF4-BD8FE816D8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17494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DCD7C91-ED0F-6471-BDEA-4C6DD85755EC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5159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しばしば</a:t>
            </a:r>
          </a:p>
        </p:txBody>
      </p:sp>
      <p:pic>
        <p:nvPicPr>
          <p:cNvPr id="7" name="G3_L19_reading_v10_often">
            <a:hlinkClick r:id="" action="ppaction://media"/>
            <a:extLst>
              <a:ext uri="{FF2B5EF4-FFF2-40B4-BE49-F238E27FC236}">
                <a16:creationId xmlns:a16="http://schemas.microsoft.com/office/drawing/2014/main" id="{D44A5AD4-273F-45DC-BFCD-21E7E670CE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431925" y="17494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A9199A5-9F6C-BE0E-E46E-91AD4902C30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合格の鐘">
            <a:hlinkClick r:id="" action="ppaction://media"/>
            <a:extLst>
              <a:ext uri="{FF2B5EF4-FFF2-40B4-BE49-F238E27FC236}">
                <a16:creationId xmlns:a16="http://schemas.microsoft.com/office/drawing/2014/main" id="{867F45D5-43D4-F9B1-2CBE-CD17C43C71A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429409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A66A0-986A-A5E3-9B2B-56FE39943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A2BDC89-4376-855C-84D6-E2CF52643D0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1F720C2-27E9-05AE-4944-2C5D953BA7B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3271B05-AC15-EB21-6943-DA20C61E7F0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36F516A-9100-E81C-8E5E-0CF239631514}"/>
              </a:ext>
            </a:extLst>
          </p:cNvPr>
          <p:cNvGrpSpPr/>
          <p:nvPr/>
        </p:nvGrpSpPr>
        <p:grpSpPr>
          <a:xfrm>
            <a:off x="0" y="1720840"/>
            <a:ext cx="9144000" cy="3416320"/>
            <a:chOff x="0" y="1404326"/>
            <a:chExt cx="9144000" cy="3416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612410D-228D-7D47-F921-2EBE7EE9BAB9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[high] [school]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B02D846-9A0C-9CEF-625E-81E1E4D95B72}"/>
                </a:ext>
              </a:extLst>
            </p:cNvPr>
            <p:cNvSpPr txBox="1"/>
            <p:nvPr/>
          </p:nvSpPr>
          <p:spPr>
            <a:xfrm>
              <a:off x="815009" y="1404326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高校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9_reading_v1_high school">
            <a:hlinkClick r:id="" action="ppaction://media"/>
            <a:extLst>
              <a:ext uri="{FF2B5EF4-FFF2-40B4-BE49-F238E27FC236}">
                <a16:creationId xmlns:a16="http://schemas.microsoft.com/office/drawing/2014/main" id="{5F317128-69EB-C744-4410-8241B261B6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41425" y="6635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D95A0C0-4E0A-12FD-E8D9-BE8DAD53B9CD}"/>
              </a:ext>
            </a:extLst>
          </p:cNvPr>
          <p:cNvSpPr/>
          <p:nvPr/>
        </p:nvSpPr>
        <p:spPr>
          <a:xfrm>
            <a:off x="1321815" y="3680197"/>
            <a:ext cx="219608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F555268-F3BB-995E-AA4A-80130794AA1B}"/>
              </a:ext>
            </a:extLst>
          </p:cNvPr>
          <p:cNvSpPr/>
          <p:nvPr/>
        </p:nvSpPr>
        <p:spPr>
          <a:xfrm>
            <a:off x="4566159" y="3680197"/>
            <a:ext cx="329412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90635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0C842-AF2B-F344-5950-F732DD86E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46230F7-9007-FB3A-2DB9-7340A4E61C4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1F57D04-BA21-22CE-D909-17B2705C6E4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F8F7887-8446-C6A4-BE48-64338B2CD38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15425D3-0441-5444-2EFA-4E7EAD5F756B}"/>
              </a:ext>
            </a:extLst>
          </p:cNvPr>
          <p:cNvGrpSpPr/>
          <p:nvPr/>
        </p:nvGrpSpPr>
        <p:grpSpPr>
          <a:xfrm>
            <a:off x="266700" y="1320731"/>
            <a:ext cx="8610600" cy="4216538"/>
            <a:chOff x="266700" y="1360757"/>
            <a:chExt cx="8610600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42A8ED7-29B0-2066-3B86-E4BC7AF15283}"/>
                </a:ext>
              </a:extLst>
            </p:cNvPr>
            <p:cNvSpPr txBox="1"/>
            <p:nvPr/>
          </p:nvSpPr>
          <p:spPr>
            <a:xfrm>
              <a:off x="266700" y="4007635"/>
              <a:ext cx="8610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morning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1EF2C9D-C8F3-C619-1EDB-4CB826C08C21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朝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9_reading_v2_morning">
            <a:hlinkClick r:id="" action="ppaction://media"/>
            <a:extLst>
              <a:ext uri="{FF2B5EF4-FFF2-40B4-BE49-F238E27FC236}">
                <a16:creationId xmlns:a16="http://schemas.microsoft.com/office/drawing/2014/main" id="{D09DEB91-CD6B-7491-48F7-4B7387A463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93825" y="9493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BF454FB-7DB6-F004-CF0F-38647748B02A}"/>
              </a:ext>
            </a:extLst>
          </p:cNvPr>
          <p:cNvSpPr/>
          <p:nvPr/>
        </p:nvSpPr>
        <p:spPr>
          <a:xfrm>
            <a:off x="1753615" y="3771176"/>
            <a:ext cx="567588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2970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EAAD5-8C21-8254-5CE2-4BEB9BF46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A53B4E1-5AF8-FF52-6E30-EC35B8845F3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33F7C4F-CFE2-4536-2256-311B49A0CC0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C22787A-51B9-0FB6-5E72-BF24319C886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DB82ED9-784E-F928-D3F1-88ABB492CCD2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68A756C-B381-2FF2-5C43-347179CF7F68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go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42CB9F3-58F3-A3A0-56DB-92F0A49AF6E1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went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9_reading_v3_went">
            <a:hlinkClick r:id="" action="ppaction://media"/>
            <a:extLst>
              <a:ext uri="{FF2B5EF4-FFF2-40B4-BE49-F238E27FC236}">
                <a16:creationId xmlns:a16="http://schemas.microsoft.com/office/drawing/2014/main" id="{9D0B338B-16E0-FC2C-21F8-E28D304429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8125" y="1387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87D8D4F-2CC4-4D32-2E4E-6E1BA0F38FA1}"/>
              </a:ext>
            </a:extLst>
          </p:cNvPr>
          <p:cNvSpPr/>
          <p:nvPr/>
        </p:nvSpPr>
        <p:spPr>
          <a:xfrm>
            <a:off x="2717801" y="3953479"/>
            <a:ext cx="37157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677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C6F7CC-2D7B-FB37-53F6-59617A32F7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8350F70-9767-D27C-F7DD-8D969F30230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22C8D71-D246-41DD-0BF4-4F4D88F471A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AAFBAAD-89C5-24B4-DF25-D09A8AF2430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EA4FCD91-A87A-B3ED-0B5A-F72C308FA7E7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5AD806B-ABB1-3562-1CDF-EB8EA9EB4A95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find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D534D1E-B438-5F08-92A4-27700BB4859E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found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9_reading_v4_found">
            <a:hlinkClick r:id="" action="ppaction://media"/>
            <a:extLst>
              <a:ext uri="{FF2B5EF4-FFF2-40B4-BE49-F238E27FC236}">
                <a16:creationId xmlns:a16="http://schemas.microsoft.com/office/drawing/2014/main" id="{17CDF024-5B68-59F7-F186-04C1ED13A2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79525" y="1006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45CF30F-0339-E3A4-9CA2-BAAA62F4C388}"/>
              </a:ext>
            </a:extLst>
          </p:cNvPr>
          <p:cNvSpPr/>
          <p:nvPr/>
        </p:nvSpPr>
        <p:spPr>
          <a:xfrm>
            <a:off x="2552700" y="3953479"/>
            <a:ext cx="40459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6464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6BA2D-CA2D-24B2-6963-0BA90AB9D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89F131A-3255-32DD-E98D-B8ABF07A83A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2AF6E1A-39CB-978A-0CDB-226B3FBF817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38EF12E-840E-2D38-EEA6-E5314A37D3E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5FA0E0F0-A7B2-0CE3-4714-5DC11450DE8F}"/>
              </a:ext>
            </a:extLst>
          </p:cNvPr>
          <p:cNvGrpSpPr/>
          <p:nvPr/>
        </p:nvGrpSpPr>
        <p:grpSpPr>
          <a:xfrm>
            <a:off x="206478" y="1536175"/>
            <a:ext cx="8731046" cy="3785651"/>
            <a:chOff x="206478" y="1791644"/>
            <a:chExt cx="8731046" cy="3785651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9F44688B-9A74-CB86-3A6F-D1904B4331D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kind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20146E6B-5853-5B02-89F7-F136FC458312}"/>
                </a:ext>
              </a:extLst>
            </p:cNvPr>
            <p:cNvSpPr txBox="1"/>
            <p:nvPr/>
          </p:nvSpPr>
          <p:spPr>
            <a:xfrm>
              <a:off x="206478" y="1791644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種類</a:t>
              </a:r>
            </a:p>
          </p:txBody>
        </p:sp>
      </p:grpSp>
      <p:pic>
        <p:nvPicPr>
          <p:cNvPr id="3" name="G3_L19_reading_v5_kind">
            <a:hlinkClick r:id="" action="ppaction://media"/>
            <a:extLst>
              <a:ext uri="{FF2B5EF4-FFF2-40B4-BE49-F238E27FC236}">
                <a16:creationId xmlns:a16="http://schemas.microsoft.com/office/drawing/2014/main" id="{4AD409E4-D1FD-9AB8-8B47-FFE1B6D3F6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79525" y="10826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744FB0D-A05C-91ED-985D-8760A0ACA118}"/>
              </a:ext>
            </a:extLst>
          </p:cNvPr>
          <p:cNvSpPr/>
          <p:nvPr/>
        </p:nvSpPr>
        <p:spPr>
          <a:xfrm>
            <a:off x="3106165" y="3631442"/>
            <a:ext cx="29390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5701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0E51C-207E-C8CC-D33F-CAB31D58F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558099A-5542-E68B-A61C-596400D5BE2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79FC770-91A2-E510-472F-1CC696BD393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76F4299-690C-1D93-6CAC-EBD14B2F52F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04912F4-89F3-7E8B-11CA-908A224A8055}"/>
              </a:ext>
            </a:extLst>
          </p:cNvPr>
          <p:cNvGrpSpPr/>
          <p:nvPr/>
        </p:nvGrpSpPr>
        <p:grpSpPr>
          <a:xfrm>
            <a:off x="0" y="1659285"/>
            <a:ext cx="9144000" cy="3539430"/>
            <a:chOff x="0" y="1791644"/>
            <a:chExt cx="9144000" cy="353943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BE8C608-A8AD-A9F9-12D1-0C9A1533FFFA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 [lot]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45FBB7C-C516-E4A8-B79D-567776A4C08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たくさん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9_reading_v6_a lot">
            <a:hlinkClick r:id="" action="ppaction://media"/>
            <a:extLst>
              <a:ext uri="{FF2B5EF4-FFF2-40B4-BE49-F238E27FC236}">
                <a16:creationId xmlns:a16="http://schemas.microsoft.com/office/drawing/2014/main" id="{A4F4B8D6-069E-8BE0-4D61-BE52F3D92D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31925" y="11398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CB67927-E699-C578-B240-1DCD5B29A872}"/>
              </a:ext>
            </a:extLst>
          </p:cNvPr>
          <p:cNvSpPr/>
          <p:nvPr/>
        </p:nvSpPr>
        <p:spPr>
          <a:xfrm>
            <a:off x="4483101" y="3660397"/>
            <a:ext cx="16002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94998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64417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high school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9_reading_v1_high school">
            <a:hlinkClick r:id="" action="ppaction://media"/>
            <a:extLst>
              <a:ext uri="{FF2B5EF4-FFF2-40B4-BE49-F238E27FC236}">
                <a16:creationId xmlns:a16="http://schemas.microsoft.com/office/drawing/2014/main" id="{1D8BFBA7-3AE5-4CAB-8473-EF2E9A9A14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663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5267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E7858-C172-7AC6-8563-516C71011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E3AFECA-D76A-1FD6-B81D-62BA742C755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5625BFA-43D9-73F5-8099-565D5EDA0E6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61659FE-5CE6-6474-E536-51179D817A2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CD07810C-6F86-C6F1-B928-180805D30A34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06D65A2-4EF0-4388-512A-5C40535A1EA4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say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1483A7F-5E07-37E7-FC41-4EB87714A007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said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aid">
            <a:hlinkClick r:id="" action="ppaction://media"/>
            <a:extLst>
              <a:ext uri="{FF2B5EF4-FFF2-40B4-BE49-F238E27FC236}">
                <a16:creationId xmlns:a16="http://schemas.microsoft.com/office/drawing/2014/main" id="{27A19ED5-FF46-F0B2-F248-2E73040ECB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27125" y="34321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6EAA7EA-6DBF-02C4-289D-FF01BCE24B2D}"/>
              </a:ext>
            </a:extLst>
          </p:cNvPr>
          <p:cNvSpPr/>
          <p:nvPr/>
        </p:nvSpPr>
        <p:spPr>
          <a:xfrm>
            <a:off x="3303015" y="3953479"/>
            <a:ext cx="254533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66862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92042-381D-F864-50B7-6F7A4CBFD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74EFA70-E80C-4D58-A66F-02304712B39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4CB2404-8944-7608-C261-730C2B6C605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EA8EC08-13AD-2716-1E6C-2DA5C74B420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ABB8909-F6D2-AC20-4B3D-D2783005E505}"/>
              </a:ext>
            </a:extLst>
          </p:cNvPr>
          <p:cNvGrpSpPr/>
          <p:nvPr/>
        </p:nvGrpSpPr>
        <p:grpSpPr>
          <a:xfrm>
            <a:off x="815008" y="1636202"/>
            <a:ext cx="7513984" cy="3585596"/>
            <a:chOff x="815008" y="1991699"/>
            <a:chExt cx="7513984" cy="3585596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65A2DD5D-9EBC-A3AF-946D-875F21E1B2BE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answer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9522C22C-8576-FD4C-31AC-F9CD1017E6B1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答える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9_reading_v8_answer">
            <a:hlinkClick r:id="" action="ppaction://media"/>
            <a:extLst>
              <a:ext uri="{FF2B5EF4-FFF2-40B4-BE49-F238E27FC236}">
                <a16:creationId xmlns:a16="http://schemas.microsoft.com/office/drawing/2014/main" id="{BE8B4210-367F-346C-C081-B41D90316E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27175" y="5492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C7A807C-28FE-76DF-26AD-B5EE9BEA8F48}"/>
              </a:ext>
            </a:extLst>
          </p:cNvPr>
          <p:cNvSpPr/>
          <p:nvPr/>
        </p:nvSpPr>
        <p:spPr>
          <a:xfrm>
            <a:off x="2217165" y="3508200"/>
            <a:ext cx="47170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5909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4FD30-9A74-A89D-6C07-C9C861284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1EEA52C-DCD1-5830-BE61-68E0AF87565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E89304A-179D-A318-BB94-CB3A8C422E6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CC34E8C-BA09-76FF-8474-2D254B17368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pic>
        <p:nvPicPr>
          <p:cNvPr id="4" name="G3_L19_reading_v9_be interested in">
            <a:hlinkClick r:id="" action="ppaction://media"/>
            <a:extLst>
              <a:ext uri="{FF2B5EF4-FFF2-40B4-BE49-F238E27FC236}">
                <a16:creationId xmlns:a16="http://schemas.microsoft.com/office/drawing/2014/main" id="{B9F5330C-7653-FBD2-4522-C70F41C055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74825" y="18065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09C1834-2AB0-3558-E017-77DD3D07068B}"/>
              </a:ext>
            </a:extLst>
          </p:cNvPr>
          <p:cNvGrpSpPr/>
          <p:nvPr/>
        </p:nvGrpSpPr>
        <p:grpSpPr>
          <a:xfrm>
            <a:off x="0" y="2002112"/>
            <a:ext cx="9144000" cy="2761443"/>
            <a:chOff x="0" y="2650007"/>
            <a:chExt cx="9144000" cy="2761443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C4FEDFE-F9C5-4D46-0D2C-8508CAB21EEC}"/>
                </a:ext>
              </a:extLst>
            </p:cNvPr>
            <p:cNvSpPr txBox="1"/>
            <p:nvPr/>
          </p:nvSpPr>
          <p:spPr>
            <a:xfrm>
              <a:off x="0" y="4395787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[be] [interested] [in]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979E2A3-C991-A6B6-D757-86EC5ED3B043}"/>
                </a:ext>
              </a:extLst>
            </p:cNvPr>
            <p:cNvSpPr txBox="1"/>
            <p:nvPr/>
          </p:nvSpPr>
          <p:spPr>
            <a:xfrm>
              <a:off x="516836" y="2650007"/>
              <a:ext cx="8110330" cy="1400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に関心がある</a:t>
              </a:r>
              <a:endParaRPr kumimoji="1" lang="ja-JP" altLang="en-US" sz="8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0C06632-F799-4BE4-AC65-1D090FE37940}"/>
              </a:ext>
            </a:extLst>
          </p:cNvPr>
          <p:cNvSpPr/>
          <p:nvPr/>
        </p:nvSpPr>
        <p:spPr>
          <a:xfrm>
            <a:off x="516837" y="3541559"/>
            <a:ext cx="1235764" cy="122199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3F249F5-B963-B474-261F-BA25DEAF3599}"/>
              </a:ext>
            </a:extLst>
          </p:cNvPr>
          <p:cNvSpPr/>
          <p:nvPr/>
        </p:nvSpPr>
        <p:spPr>
          <a:xfrm>
            <a:off x="2548836" y="3541559"/>
            <a:ext cx="4271063" cy="122199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BB22CBE-93AD-5CF4-2811-3246DBF52E60}"/>
              </a:ext>
            </a:extLst>
          </p:cNvPr>
          <p:cNvSpPr/>
          <p:nvPr/>
        </p:nvSpPr>
        <p:spPr>
          <a:xfrm>
            <a:off x="7616134" y="3541559"/>
            <a:ext cx="1011029" cy="122199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79200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33C50-F2E1-D8B3-D646-4562E74D3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85DCEB2-ECF5-6275-7CC3-CAADC1D8B30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CD3BA97-5846-4A35-EB45-987A875F25E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5DC52E2-2D86-E0EA-892F-BE3A7F44363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3FE8475-81DF-DF37-8EB5-0603174A5A15}"/>
              </a:ext>
            </a:extLst>
          </p:cNvPr>
          <p:cNvGrpSpPr/>
          <p:nvPr/>
        </p:nvGrpSpPr>
        <p:grpSpPr>
          <a:xfrm>
            <a:off x="206478" y="1707198"/>
            <a:ext cx="8731046" cy="3443605"/>
            <a:chOff x="206478" y="2133690"/>
            <a:chExt cx="8731046" cy="344360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744168C-EE87-6881-B946-CCAFD8652EC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often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BBAA1BC-54C4-923B-2442-DC20990BC5F8}"/>
                </a:ext>
              </a:extLst>
            </p:cNvPr>
            <p:cNvSpPr txBox="1"/>
            <p:nvPr/>
          </p:nvSpPr>
          <p:spPr>
            <a:xfrm>
              <a:off x="206478" y="2133690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しばしば</a:t>
              </a:r>
            </a:p>
          </p:txBody>
        </p:sp>
      </p:grpSp>
      <p:pic>
        <p:nvPicPr>
          <p:cNvPr id="4" name="G3_L19_reading_v10_often">
            <a:hlinkClick r:id="" action="ppaction://media"/>
            <a:extLst>
              <a:ext uri="{FF2B5EF4-FFF2-40B4-BE49-F238E27FC236}">
                <a16:creationId xmlns:a16="http://schemas.microsoft.com/office/drawing/2014/main" id="{922721EE-0A1E-A5A0-3BB0-7455028355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31925" y="1749425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F2F87A7-4FF4-C391-CD4B-3D32DB87D82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97C072D-DDED-82C2-3B0D-507898343518}"/>
              </a:ext>
            </a:extLst>
          </p:cNvPr>
          <p:cNvSpPr/>
          <p:nvPr/>
        </p:nvSpPr>
        <p:spPr>
          <a:xfrm>
            <a:off x="2654301" y="3569246"/>
            <a:ext cx="38427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81607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高校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9_reading_v1_high school">
            <a:hlinkClick r:id="" action="ppaction://media"/>
            <a:extLst>
              <a:ext uri="{FF2B5EF4-FFF2-40B4-BE49-F238E27FC236}">
                <a16:creationId xmlns:a16="http://schemas.microsoft.com/office/drawing/2014/main" id="{B3E8927F-91D5-4A33-9D84-F474E55D21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663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8327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E446DC5-C8ED-4F2C-B199-5B1A78C1271F}"/>
              </a:ext>
            </a:extLst>
          </p:cNvPr>
          <p:cNvGrpSpPr/>
          <p:nvPr/>
        </p:nvGrpSpPr>
        <p:grpSpPr>
          <a:xfrm>
            <a:off x="815008" y="1320731"/>
            <a:ext cx="7513984" cy="4216538"/>
            <a:chOff x="815008" y="1360757"/>
            <a:chExt cx="7513984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朝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9_reading_v2_morning">
            <a:hlinkClick r:id="" action="ppaction://media"/>
            <a:extLst>
              <a:ext uri="{FF2B5EF4-FFF2-40B4-BE49-F238E27FC236}">
                <a16:creationId xmlns:a16="http://schemas.microsoft.com/office/drawing/2014/main" id="{5BEE7770-F547-432B-AAE3-733EE3EA3B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3825" y="949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4774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459504"/>
            <a:ext cx="7696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morning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9_reading_v2_morning">
            <a:hlinkClick r:id="" action="ppaction://media"/>
            <a:extLst>
              <a:ext uri="{FF2B5EF4-FFF2-40B4-BE49-F238E27FC236}">
                <a16:creationId xmlns:a16="http://schemas.microsoft.com/office/drawing/2014/main" id="{BCCEA8F1-9B09-4D59-8184-C07D0965E9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3825" y="949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7712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朝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9_reading_v2_morning">
            <a:hlinkClick r:id="" action="ppaction://media"/>
            <a:extLst>
              <a:ext uri="{FF2B5EF4-FFF2-40B4-BE49-F238E27FC236}">
                <a16:creationId xmlns:a16="http://schemas.microsoft.com/office/drawing/2014/main" id="{54AE4C9A-9E3F-4B8B-9164-C2EEEECB40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3825" y="949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5181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C06EE56-DFBC-4BDE-92F5-B88592E7DBD6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go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9_reading_v3_went">
            <a:hlinkClick r:id="" action="ppaction://media"/>
            <a:extLst>
              <a:ext uri="{FF2B5EF4-FFF2-40B4-BE49-F238E27FC236}">
                <a16:creationId xmlns:a16="http://schemas.microsoft.com/office/drawing/2014/main" id="{F84CD5BC-38C4-44B3-B1F7-E96C6BE59B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8125" y="1387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6250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17059</TotalTime>
  <Words>208</Words>
  <Application>Microsoft Office PowerPoint</Application>
  <PresentationFormat>画面に合わせる (4:3)</PresentationFormat>
  <Paragraphs>87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2128</cp:revision>
  <cp:lastPrinted>2016-06-23T16:36:17Z</cp:lastPrinted>
  <dcterms:created xsi:type="dcterms:W3CDTF">2016-05-30T03:13:09Z</dcterms:created>
  <dcterms:modified xsi:type="dcterms:W3CDTF">2025-12-17T04:43:54Z</dcterms:modified>
</cp:coreProperties>
</file>