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4224" r:id="rId3"/>
    <p:sldId id="4151" r:id="rId4"/>
    <p:sldId id="4185" r:id="rId5"/>
    <p:sldId id="4186" r:id="rId6"/>
    <p:sldId id="4187" r:id="rId7"/>
    <p:sldId id="4188" r:id="rId8"/>
    <p:sldId id="4189" r:id="rId9"/>
    <p:sldId id="4190" r:id="rId10"/>
    <p:sldId id="4191" r:id="rId11"/>
    <p:sldId id="4192" r:id="rId12"/>
    <p:sldId id="4193" r:id="rId13"/>
    <p:sldId id="4225" r:id="rId14"/>
    <p:sldId id="4195" r:id="rId15"/>
    <p:sldId id="4196" r:id="rId16"/>
    <p:sldId id="4197" r:id="rId17"/>
    <p:sldId id="4198" r:id="rId18"/>
    <p:sldId id="4199" r:id="rId19"/>
    <p:sldId id="4200" r:id="rId20"/>
    <p:sldId id="4237" r:id="rId21"/>
    <p:sldId id="4238" r:id="rId22"/>
    <p:sldId id="4239" r:id="rId23"/>
    <p:sldId id="4240" r:id="rId24"/>
    <p:sldId id="4226" r:id="rId25"/>
    <p:sldId id="4241" r:id="rId26"/>
    <p:sldId id="4242" r:id="rId27"/>
    <p:sldId id="4243" r:id="rId28"/>
    <p:sldId id="4244" r:id="rId29"/>
    <p:sldId id="4245" r:id="rId30"/>
    <p:sldId id="4246" r:id="rId31"/>
    <p:sldId id="4247" r:id="rId32"/>
    <p:sldId id="4248" r:id="rId33"/>
    <p:sldId id="4249" r:id="rId34"/>
    <p:sldId id="4250" r:id="rId35"/>
    <p:sldId id="4227" r:id="rId36"/>
    <p:sldId id="4251" r:id="rId37"/>
    <p:sldId id="4252" r:id="rId38"/>
    <p:sldId id="4253" r:id="rId39"/>
    <p:sldId id="4254" r:id="rId40"/>
    <p:sldId id="4255" r:id="rId41"/>
    <p:sldId id="4256" r:id="rId42"/>
    <p:sldId id="4223" r:id="rId43"/>
    <p:sldId id="4257" r:id="rId44"/>
    <p:sldId id="4258" r:id="rId45"/>
    <p:sldId id="4259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97C5A-EA60-B317-5613-F9F631DB1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BC1C865-05B2-4112-4AD4-84B6DB2F17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984632-DFA5-0B76-4592-2BABDB9CE4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30D069-E772-D0DC-6D52-1AE16093D9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62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F53B0-065D-7BB7-97DE-FE7A1187A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5CD6210-8CA9-F881-5FE0-98864C14E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16383C-91D1-E3A2-1A86-42D555D133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337295-C903-0EE5-5C10-2FBA1FD543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35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8F5DE-190C-4F2A-0EFC-622D8E727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8682F5C-61EB-CEF0-F99D-F5DCE35BC8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96B43B-8104-611A-A2DA-E0E026FC43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082498-900B-3842-2AFC-01101C139B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383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68380-1132-F843-9ADC-99F8DCE3B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27CE6D4-DC1F-03C2-4E3B-347E9D81FF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B21F162-F118-5B27-897C-0E2F8C323A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9D64A1-70CA-E633-B67B-767DE8D900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811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043A3-DF83-9F04-309B-967D2A180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A85AFE-C874-27C9-9228-DAA10F77BE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1200AEA-53A1-52FC-0B81-0A0BCE20C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2D2FA4-AF4E-1573-E7AF-D1D5EF7C2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9952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D6A6C-1B22-8BCB-8878-655FC6DA7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42E9650-AE03-2646-5FA2-A6B88B5C8C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EB70B6B-445E-3EE1-1F80-66EB22463F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6D4EE0-FBAD-D897-F18A-20A72034F1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4643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A1272-3C36-7990-A4D6-41A8AF566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F7A949-F36F-DB0D-6A71-D1DFB47B2B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6CD3FB-5085-E033-F0CA-58CC2A074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724A3D-25D8-7FC8-843C-DFF33DFAEE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1361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0711E-EB03-2CDB-F969-598DE1C00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2899A9-382A-4F2F-5CA0-BF402CFBBD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7E8B78B-6F45-94CF-1AEF-52FF4382AD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FAB5FD-E90E-F452-96B0-3FD5DC0F2A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2872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CC249-8DDF-B92B-196B-0EFD4C749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84E30D-63AF-1E3A-A63F-FFBD35D7AA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DA0F46-7855-AAB0-D6B7-1A457A0FFB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2E62E5-D636-8AB3-9F11-4050E61DE6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4344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8D28E-A2C9-53BE-C989-A222C2784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BA798E-6A53-C6F4-DBBE-6F91D79532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A055467-39BB-86F3-C13B-6714589C00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43D96A-CD59-87EE-26AF-B4F469A74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771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CE246-8702-3626-096B-B067AE1E2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BA3A7B-D13D-A951-4897-138FDDBDFE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D6D4913-80FD-3303-A50A-B9111C153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83801A-CA9F-F439-A51B-1FFA9BA9A8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249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F7CDE-0C45-624F-F64B-FDD0D13B8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17190A-289C-ADAF-2CD2-1A10A54A4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A54C61-37A6-829E-5389-063B12FDA3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87D1A9-09E1-6DFA-4919-303A5695C5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145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CCB04-3D3A-E5A5-2FBA-DC78CA675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AE4A7A1-94B2-D7B4-E402-FFF3E7CBA5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FB503E-5864-CB19-8FBB-7AEAE7582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A2589F-2FC5-8B7E-BEB5-2B43178B7C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0366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A1230-4903-DB72-C802-4C28CDD9E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5EAB79-80C5-1439-9194-FBA83E85F9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BE4310-6D01-6793-38F4-F629DE830B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9B8B53-A727-3571-3432-174E05EDB5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1361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74130-F692-F412-631E-34C37A134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29C63-6749-4ADB-B327-29D613A76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67F128-F46C-193A-141A-018660C5D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6A0EA9-E497-A369-08E2-385A38218E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9702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4A4AA-C997-93FF-CAE6-F7B1752FF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CDF092D-0594-2EA2-B808-11388ED6CA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E156A4D-63B1-8D07-26EB-23BA48DCE4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8B918B-0338-53C0-F18C-B8C44C74D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6016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74DEF-E827-B178-0055-CDE2F7CC7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AB5664-1D93-10D4-97AC-2A38986C27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3694BDB-C58D-F8AA-8A19-55CE1E6C4C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CEAE34C-E16B-2F80-83BF-0F1C504E14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9652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F3E4B-27AC-8033-A6CD-8D50F1B06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7C9F2F0-887F-DFC6-5DAA-6CC9D6FCCE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9DEF6BC-6DFC-5A51-2191-4A33919693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2D9D2A-32BA-7B1F-B35D-37DDF24ECD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774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B1B65-F165-5F39-AEB9-C36C0A8C0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55C949-0B37-767E-3B6D-4DC8858F3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01AAC96-BE99-A456-7936-2D2DD80730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185C8F-95FD-04D6-1217-E640977F3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4262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A2BB8-3396-4635-8743-32F384662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98BB89B-05F0-28AC-998F-8097D32F11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49F2F1-5967-6326-C675-74C2ED6089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A657C6-2D77-F09C-F211-6316878BC7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8427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56EF1-6121-2199-7605-13019366D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AE2E2FA-90F8-7CAF-0FEB-AACAB60E44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9C1F3B9-11BB-150E-E105-BF9EF5B8D9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EA2518-A004-0F18-DE07-15E6A4BC75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0923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19776-7B0C-95E5-2021-FBDFA52FF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B6E7D6-B438-8589-F1EC-AEE02812C0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A57C130-C606-F5A3-595E-1ACA459FB3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E20D87-A887-4B8E-3C18-A719690C75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232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8E714-2198-ECC9-F57C-8402349E1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3C286D-5985-35BD-1838-E226066B37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AB87EC-6FB9-AA76-6DB1-70C2C6943C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816E55-41CD-C519-8FBA-76BE4EF65A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2925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E39F5-A0BF-8CF7-02E8-4584893D1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AB4E85-C10B-79AE-2B83-72EAB3789D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3D02E4-1042-A29B-D7E7-825AA65FD2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F3C34B-5F99-971D-1490-73230729E9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2890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32AA6-2C91-4083-3AD7-D6A0E9530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72DC310-0A2E-5DC8-E64A-767DD30E1A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7635B77-05F2-C46B-6DCC-8090F22D34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224B07-05C2-6629-8BC3-D82BD839B4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12858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5BE30-7F02-D1E7-BFB0-8D6C521FD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E6E8B7-5363-963D-0400-2F689B5F95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FCC0D2-B7DC-C500-DDCA-6F6E55E336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B55831-66A0-B1D6-3438-303A7EDA45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080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012E7-1E4B-64C6-FFD6-EF7B07945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B5169F-70AC-F653-E532-874D578CB7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4EF0D2-2B51-552E-7265-7FC260C31A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0F39D7-110D-D466-301B-7EA20B0788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6367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09D85-C875-C55C-DC24-159D764C9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E7756BE-B670-3B14-A35D-76FBF294DB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56BF7BB-A865-FC66-D125-937670FACB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62A9B9-4653-A558-9A50-787453D4CD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57368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678CA-9E15-736D-1435-19744A465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A10F82-CF49-33D0-A2B8-4AE9DE1C4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A874B0-5119-AC2E-D3CF-7354132F8F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A600A9-69C9-619C-70D5-A8C205D394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68820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7D8BF-0B85-43CE-A842-AE260AAFB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12231F3-D9DD-1B9A-4D13-52C27A4D2B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DF48FFE-9226-29DD-A207-9C0627E5C5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90BD1F-5F90-66BD-43F0-8A14B80A96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217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84BCF-C325-209C-E55B-7EBB65271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DE4E88D-DB63-AFA4-BF50-F3920BB6EC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498557C-6D78-9BEA-FB85-A7B37BC4A3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812884-0C3D-C510-23A7-A88A7E091E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756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1611C-BB3A-1324-D357-4DFDD9620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B385258-5C94-15D2-F063-595D8D3F5B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FF4025-9566-21D3-2FDF-26550D9183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7456F7-CB48-E705-0C80-A12C0A7E9C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641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6EE32-8AE1-5F6C-B3CF-14FF9E6D8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B7D65A-4ACA-4EF0-8A86-5214995BD1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985E642-1A93-CF06-B450-08717995E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D94A9B-33D6-2337-93CC-AA68337EEE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343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9F94B-0549-71F1-4037-AB3C1015A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35A0C4-484D-960F-D87E-C40DD35EAF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7ECF08E-3B48-5733-9C2E-209308F9AC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4AF9ED-8C03-7BBE-7D34-5F87B368CC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54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E0526-AD8B-93D8-464F-B3AB7E7F3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32209C-C03D-7474-E212-CBECBFD919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499EAC0-1365-1244-DB10-C5DDD99305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E73EF26-D550-E25F-DC3C-465397422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14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B8ED8-6100-9CB2-F56A-056C72852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14B4A07-5022-F934-BD87-E48DBCF045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18527C3-3C92-D78A-8D5F-3950019B32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FE9B80-4A17-1B21-B822-788DC8B8FB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107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EC63E-B0B0-3C04-B888-4E626A629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4C5194-EB06-5E6D-DE95-391E3DDE24C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1C84201-6F39-44EC-B55E-E4D3C45C19C7}"/>
              </a:ext>
            </a:extLst>
          </p:cNvPr>
          <p:cNvSpPr txBox="1"/>
          <p:nvPr/>
        </p:nvSpPr>
        <p:spPr>
          <a:xfrm>
            <a:off x="1795233" y="4128490"/>
            <a:ext cx="554277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don’t know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Yumi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here.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B7C70A6-02CD-5BBF-2F28-6A9F3BEA4E03}"/>
              </a:ext>
            </a:extLst>
          </p:cNvPr>
          <p:cNvSpPr txBox="1"/>
          <p:nvPr/>
        </p:nvSpPr>
        <p:spPr>
          <a:xfrm>
            <a:off x="291146" y="655026"/>
            <a:ext cx="85509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なぜ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ユミが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A915171-139A-3F08-E927-C20DD77943DE}"/>
              </a:ext>
            </a:extLst>
          </p:cNvPr>
          <p:cNvSpPr/>
          <p:nvPr/>
        </p:nvSpPr>
        <p:spPr>
          <a:xfrm>
            <a:off x="291146" y="1916407"/>
            <a:ext cx="7916152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ED71E6E-2942-1309-0BB2-195457583C8A}"/>
              </a:ext>
            </a:extLst>
          </p:cNvPr>
          <p:cNvSpPr/>
          <p:nvPr/>
        </p:nvSpPr>
        <p:spPr>
          <a:xfrm>
            <a:off x="1795232" y="5200502"/>
            <a:ext cx="5062767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3I don’t know why Yumi is here.">
            <a:hlinkClick r:id="" action="ppaction://media"/>
            <a:extLst>
              <a:ext uri="{FF2B5EF4-FFF2-40B4-BE49-F238E27FC236}">
                <a16:creationId xmlns:a16="http://schemas.microsoft.com/office/drawing/2014/main" id="{24BD514A-F96E-7E42-B5CF-456209A357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21963" y="717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682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FA199-E810-1C2A-9B6F-A2AE3BAAA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0FEDE9-6D8A-84F1-233D-4FC1605B7AE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E424CF-339F-32C8-CB3D-D62E716FF8AE}"/>
              </a:ext>
            </a:extLst>
          </p:cNvPr>
          <p:cNvSpPr txBox="1"/>
          <p:nvPr/>
        </p:nvSpPr>
        <p:spPr>
          <a:xfrm>
            <a:off x="1230972" y="2409490"/>
            <a:ext cx="668205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[d----] [k---]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Yumi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here.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53EDED6-91A9-F544-79CD-01C05A79C20A}"/>
              </a:ext>
            </a:extLst>
          </p:cNvPr>
          <p:cNvSpPr/>
          <p:nvPr/>
        </p:nvSpPr>
        <p:spPr>
          <a:xfrm>
            <a:off x="1230972" y="3481502"/>
            <a:ext cx="5850052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3I don’t know why Yumi is here.">
            <a:hlinkClick r:id="" action="ppaction://media"/>
            <a:extLst>
              <a:ext uri="{FF2B5EF4-FFF2-40B4-BE49-F238E27FC236}">
                <a16:creationId xmlns:a16="http://schemas.microsoft.com/office/drawing/2014/main" id="{63C3404A-7D00-79D8-2777-172AE66D50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21963" y="717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1342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DA963-4EE6-C23F-65F1-897097175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175698C-F7C4-0B0F-A85A-4E79EDA142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242786-8B5A-5BE2-174D-D7950B4CFCE8}"/>
              </a:ext>
            </a:extLst>
          </p:cNvPr>
          <p:cNvSpPr txBox="1"/>
          <p:nvPr/>
        </p:nvSpPr>
        <p:spPr>
          <a:xfrm>
            <a:off x="296525" y="2321004"/>
            <a:ext cx="85509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なぜ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ユミが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160FE17-574A-A0E2-04CF-6C9F319E2C91}"/>
              </a:ext>
            </a:extLst>
          </p:cNvPr>
          <p:cNvSpPr/>
          <p:nvPr/>
        </p:nvSpPr>
        <p:spPr>
          <a:xfrm>
            <a:off x="296525" y="3569987"/>
            <a:ext cx="7916152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3I don’t know why Yumi is here.">
            <a:hlinkClick r:id="" action="ppaction://media"/>
            <a:extLst>
              <a:ext uri="{FF2B5EF4-FFF2-40B4-BE49-F238E27FC236}">
                <a16:creationId xmlns:a16="http://schemas.microsoft.com/office/drawing/2014/main" id="{2AFA3EE4-5AA4-9109-0A8C-00907CEEE1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21963" y="717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8112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062B8-C62F-BA8E-B697-2950AD498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CF8701D9-8497-B545-EF88-DE7D80CC21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9793" b="41560"/>
          <a:stretch/>
        </p:blipFill>
        <p:spPr>
          <a:xfrm>
            <a:off x="291931" y="857986"/>
            <a:ext cx="8560800" cy="99829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2619AB-5444-16C3-DE7E-555B217FD95D}"/>
              </a:ext>
            </a:extLst>
          </p:cNvPr>
          <p:cNvSpPr/>
          <p:nvPr/>
        </p:nvSpPr>
        <p:spPr>
          <a:xfrm>
            <a:off x="0" y="3028950"/>
            <a:ext cx="9144000" cy="382905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F952CD-8E15-2940-EF34-34FCB3E8C5D5}"/>
              </a:ext>
            </a:extLst>
          </p:cNvPr>
          <p:cNvSpPr txBox="1"/>
          <p:nvPr/>
        </p:nvSpPr>
        <p:spPr>
          <a:xfrm>
            <a:off x="537493" y="3306175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remember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he said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he said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は、主語と動詞をふくむ節（名詞節）です。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said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「彼は何と言いましたか」という意味をもち、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remember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の目的語になっています。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C89130A-F832-BAB3-2362-2C6B423BEA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741B997-0517-DB06-EF0D-728ADE8595D6}"/>
              </a:ext>
            </a:extLst>
          </p:cNvPr>
          <p:cNvSpPr txBox="1"/>
          <p:nvPr/>
        </p:nvSpPr>
        <p:spPr>
          <a:xfrm>
            <a:off x="1032442" y="1856276"/>
            <a:ext cx="463851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あなたは彼が何と言ったかを覚えていますか。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298615169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1D2A6-2CEF-9B8A-F3DB-E94F495A0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D81ABAA-53EA-B9D0-539F-6FF6799DE7BB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2BAEC3-657F-B30E-6C2E-0ABCFEB965F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750352D-8D02-0507-3720-0436B22270D4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75082C-F56E-AC48-5296-52645D4D3F7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75B1FE37-B237-3C9F-C8E1-F104763BCD3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93923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61A74-76CB-1D77-97EC-C49FF3139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4A396CF-ED75-623E-3354-80FDCC4E6DA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76FC82E-F9DA-1CB0-3AC3-B39221DC36AF}"/>
              </a:ext>
            </a:extLst>
          </p:cNvPr>
          <p:cNvSpPr txBox="1"/>
          <p:nvPr/>
        </p:nvSpPr>
        <p:spPr>
          <a:xfrm>
            <a:off x="1584344" y="4128490"/>
            <a:ext cx="59645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remember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said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CC5615B-FB18-C598-B8F7-3952FCA12710}"/>
              </a:ext>
            </a:extLst>
          </p:cNvPr>
          <p:cNvSpPr txBox="1"/>
          <p:nvPr/>
        </p:nvSpPr>
        <p:spPr>
          <a:xfrm>
            <a:off x="719698" y="690490"/>
            <a:ext cx="76938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覚えていますか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何と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言った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E02345-2752-66C3-DF9F-D04DA9137601}"/>
              </a:ext>
            </a:extLst>
          </p:cNvPr>
          <p:cNvSpPr/>
          <p:nvPr/>
        </p:nvSpPr>
        <p:spPr>
          <a:xfrm>
            <a:off x="719698" y="1908735"/>
            <a:ext cx="606081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E6601B6-1238-53E2-A1ED-4D2CF3D78138}"/>
              </a:ext>
            </a:extLst>
          </p:cNvPr>
          <p:cNvSpPr/>
          <p:nvPr/>
        </p:nvSpPr>
        <p:spPr>
          <a:xfrm>
            <a:off x="1584344" y="5200502"/>
            <a:ext cx="3977359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4Do you remember what he said">
            <a:hlinkClick r:id="" action="ppaction://media"/>
            <a:extLst>
              <a:ext uri="{FF2B5EF4-FFF2-40B4-BE49-F238E27FC236}">
                <a16:creationId xmlns:a16="http://schemas.microsoft.com/office/drawing/2014/main" id="{484B4EE2-ADAD-12CA-BD36-B6FA2A67FA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2375" y="1785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6585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C54D5-DFC3-06EF-94A7-2701F246A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642547B-5CBF-86DF-B6FA-A88B70058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0A2744-BE92-38C6-DE69-17B54A0BB2D8}"/>
              </a:ext>
            </a:extLst>
          </p:cNvPr>
          <p:cNvSpPr txBox="1"/>
          <p:nvPr/>
        </p:nvSpPr>
        <p:spPr>
          <a:xfrm>
            <a:off x="1359637" y="2409490"/>
            <a:ext cx="64247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remember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13AF08-AFDD-0221-5CCB-48DDCA5D17E6}"/>
              </a:ext>
            </a:extLst>
          </p:cNvPr>
          <p:cNvSpPr/>
          <p:nvPr/>
        </p:nvSpPr>
        <p:spPr>
          <a:xfrm>
            <a:off x="1359637" y="3565339"/>
            <a:ext cx="4696918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4Do you remember what he said">
            <a:hlinkClick r:id="" action="ppaction://media"/>
            <a:extLst>
              <a:ext uri="{FF2B5EF4-FFF2-40B4-BE49-F238E27FC236}">
                <a16:creationId xmlns:a16="http://schemas.microsoft.com/office/drawing/2014/main" id="{59202EB9-1D91-EA10-3D84-555A92EAE7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2375" y="1785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02550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A45DA-4B29-A47E-0DC3-9D1E6FCEE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A66A7B4-EED0-17FB-4A85-28934EE2635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005548-23A0-790D-CE92-EC4F743BA0EC}"/>
              </a:ext>
            </a:extLst>
          </p:cNvPr>
          <p:cNvSpPr txBox="1"/>
          <p:nvPr/>
        </p:nvSpPr>
        <p:spPr>
          <a:xfrm>
            <a:off x="725076" y="2321004"/>
            <a:ext cx="76938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覚えていますか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何と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言った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BB0DB1-7231-F3F9-B3E8-8D999EE200E1}"/>
              </a:ext>
            </a:extLst>
          </p:cNvPr>
          <p:cNvSpPr/>
          <p:nvPr/>
        </p:nvSpPr>
        <p:spPr>
          <a:xfrm>
            <a:off x="725076" y="3569987"/>
            <a:ext cx="606081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4Do you remember what he said">
            <a:hlinkClick r:id="" action="ppaction://media"/>
            <a:extLst>
              <a:ext uri="{FF2B5EF4-FFF2-40B4-BE49-F238E27FC236}">
                <a16:creationId xmlns:a16="http://schemas.microsoft.com/office/drawing/2014/main" id="{A4D11E9D-E096-1BED-0D7A-A6231A2DF2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2375" y="1785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0177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0948C-3768-FC00-2635-5C8E9F134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5A7B9D-33F3-152B-F455-0C23F264BDD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D50E23B-AA28-444E-7835-20A4A1AAD0EB}"/>
              </a:ext>
            </a:extLst>
          </p:cNvPr>
          <p:cNvSpPr txBox="1"/>
          <p:nvPr/>
        </p:nvSpPr>
        <p:spPr>
          <a:xfrm>
            <a:off x="716868" y="4128490"/>
            <a:ext cx="76995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remember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language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98135F-920C-D8E4-18DC-66ADE3F6D1AA}"/>
              </a:ext>
            </a:extLst>
          </p:cNvPr>
          <p:cNvSpPr txBox="1"/>
          <p:nvPr/>
        </p:nvSpPr>
        <p:spPr>
          <a:xfrm>
            <a:off x="316818" y="690490"/>
            <a:ext cx="84996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覚えていますか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何語を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話していた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04C9074-4FEF-E658-BD54-778694AC48AF}"/>
              </a:ext>
            </a:extLst>
          </p:cNvPr>
          <p:cNvSpPr/>
          <p:nvPr/>
        </p:nvSpPr>
        <p:spPr>
          <a:xfrm>
            <a:off x="286595" y="1934986"/>
            <a:ext cx="789997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A3EE830-1D66-EDA9-AD66-4B22ADFE00FF}"/>
              </a:ext>
            </a:extLst>
          </p:cNvPr>
          <p:cNvSpPr/>
          <p:nvPr/>
        </p:nvSpPr>
        <p:spPr>
          <a:xfrm>
            <a:off x="706110" y="5200502"/>
            <a:ext cx="7125457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5Do you remember what language he spoke">
            <a:hlinkClick r:id="" action="ppaction://media"/>
            <a:extLst>
              <a:ext uri="{FF2B5EF4-FFF2-40B4-BE49-F238E27FC236}">
                <a16:creationId xmlns:a16="http://schemas.microsoft.com/office/drawing/2014/main" id="{8978C332-F452-0889-218C-74A1092FCB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9938" y="1266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8571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5A281-2218-9647-1849-5D6673B7C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6067C44-503F-3250-216D-DB9B2260171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0D7A3D7-D772-A7BC-80BC-5B5AAF63EB1E}"/>
              </a:ext>
            </a:extLst>
          </p:cNvPr>
          <p:cNvSpPr txBox="1"/>
          <p:nvPr/>
        </p:nvSpPr>
        <p:spPr>
          <a:xfrm>
            <a:off x="566863" y="2409490"/>
            <a:ext cx="80102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[r-------]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C3BA961-0BCA-F4C3-CD57-B66D2F2DEA60}"/>
              </a:ext>
            </a:extLst>
          </p:cNvPr>
          <p:cNvSpPr/>
          <p:nvPr/>
        </p:nvSpPr>
        <p:spPr>
          <a:xfrm>
            <a:off x="545347" y="3565339"/>
            <a:ext cx="758743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5Do you remember what language he spoke">
            <a:hlinkClick r:id="" action="ppaction://media"/>
            <a:extLst>
              <a:ext uri="{FF2B5EF4-FFF2-40B4-BE49-F238E27FC236}">
                <a16:creationId xmlns:a16="http://schemas.microsoft.com/office/drawing/2014/main" id="{73E72464-F34E-A1AA-1EF6-C63DA02887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9938" y="1266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7791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B950A-9997-1CD5-D3F6-F718CE111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57F1478-F67C-BE7B-0719-97F1440B78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129" b="60224"/>
          <a:stretch/>
        </p:blipFill>
        <p:spPr>
          <a:xfrm>
            <a:off x="291931" y="857986"/>
            <a:ext cx="8560800" cy="99829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93E7E2-6D80-7C55-1070-694EDD96DA60}"/>
              </a:ext>
            </a:extLst>
          </p:cNvPr>
          <p:cNvSpPr/>
          <p:nvPr/>
        </p:nvSpPr>
        <p:spPr>
          <a:xfrm>
            <a:off x="0" y="3028950"/>
            <a:ext cx="9144000" cy="382905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D55D51A-DF29-52C0-EA59-F013E3D70D09}"/>
              </a:ext>
            </a:extLst>
          </p:cNvPr>
          <p:cNvSpPr txBox="1"/>
          <p:nvPr/>
        </p:nvSpPr>
        <p:spPr>
          <a:xfrm>
            <a:off x="537493" y="3306175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don’t know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where he 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where he 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は、主語と動詞をふくむ節（名詞節）です。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「彼はどこにいますか」という意味をもち、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know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の目的語になっています。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26FD351-62CE-4A69-BDAE-F99FD9D1C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E20232-6C8C-7EA7-83AF-9883A18AB39E}"/>
              </a:ext>
            </a:extLst>
          </p:cNvPr>
          <p:cNvSpPr txBox="1"/>
          <p:nvPr/>
        </p:nvSpPr>
        <p:spPr>
          <a:xfrm>
            <a:off x="1032443" y="1856276"/>
            <a:ext cx="3698948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私は彼がどこにいるかを知りません。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416016621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D2F0E-67BC-8762-10C5-0C8A4CACC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73A2D7-1AAF-014E-D88F-40C8CF05E8B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A57F6CB-4EA8-D08E-826B-BEDEFB9B0D93}"/>
              </a:ext>
            </a:extLst>
          </p:cNvPr>
          <p:cNvSpPr txBox="1"/>
          <p:nvPr/>
        </p:nvSpPr>
        <p:spPr>
          <a:xfrm>
            <a:off x="322197" y="2321004"/>
            <a:ext cx="84996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覚えていますか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何語を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話していた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FD7D225-F0BE-22A8-9439-0D306F0BFF33}"/>
              </a:ext>
            </a:extLst>
          </p:cNvPr>
          <p:cNvSpPr/>
          <p:nvPr/>
        </p:nvSpPr>
        <p:spPr>
          <a:xfrm>
            <a:off x="322197" y="3569987"/>
            <a:ext cx="789997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5Do you remember what language he spoke">
            <a:hlinkClick r:id="" action="ppaction://media"/>
            <a:extLst>
              <a:ext uri="{FF2B5EF4-FFF2-40B4-BE49-F238E27FC236}">
                <a16:creationId xmlns:a16="http://schemas.microsoft.com/office/drawing/2014/main" id="{559EBBB4-D48D-0EC3-CE37-13AF23E225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9938" y="1266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3591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2B481-8341-3FCC-FB26-4466B767B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D92518-90BA-763D-516C-2EAA9BECB3D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5EF1C6D-4A54-8879-F8AD-AA78707FD25B}"/>
              </a:ext>
            </a:extLst>
          </p:cNvPr>
          <p:cNvSpPr txBox="1"/>
          <p:nvPr/>
        </p:nvSpPr>
        <p:spPr>
          <a:xfrm>
            <a:off x="706110" y="4128490"/>
            <a:ext cx="76995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remember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language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D56C71E-CF57-747B-E177-6782291FA09D}"/>
              </a:ext>
            </a:extLst>
          </p:cNvPr>
          <p:cNvSpPr txBox="1"/>
          <p:nvPr/>
        </p:nvSpPr>
        <p:spPr>
          <a:xfrm>
            <a:off x="316818" y="690490"/>
            <a:ext cx="84996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覚えて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何語を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話している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1F035A1-6C8C-49EB-B32E-39D9D11479C9}"/>
              </a:ext>
            </a:extLst>
          </p:cNvPr>
          <p:cNvSpPr/>
          <p:nvPr/>
        </p:nvSpPr>
        <p:spPr>
          <a:xfrm>
            <a:off x="286595" y="1934986"/>
            <a:ext cx="789997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C6757C-FEAF-671C-3E57-7867EBB7F02F}"/>
              </a:ext>
            </a:extLst>
          </p:cNvPr>
          <p:cNvSpPr/>
          <p:nvPr/>
        </p:nvSpPr>
        <p:spPr>
          <a:xfrm>
            <a:off x="706110" y="5200502"/>
            <a:ext cx="7125457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6Did you remember what language he spoke">
            <a:hlinkClick r:id="" action="ppaction://media"/>
            <a:extLst>
              <a:ext uri="{FF2B5EF4-FFF2-40B4-BE49-F238E27FC236}">
                <a16:creationId xmlns:a16="http://schemas.microsoft.com/office/drawing/2014/main" id="{536D78B5-6251-7479-CEA2-7B436E89C4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2563" y="1169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9543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B53D2-D6D0-A94B-DA70-76C4BBC6D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0B28D7E-C578-A3F3-A714-6A7CCE00131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558B92-649C-8BCE-25D2-75CB48B51814}"/>
              </a:ext>
            </a:extLst>
          </p:cNvPr>
          <p:cNvSpPr txBox="1"/>
          <p:nvPr/>
        </p:nvSpPr>
        <p:spPr>
          <a:xfrm>
            <a:off x="566863" y="2409490"/>
            <a:ext cx="80102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[r-------]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[l-------]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E6BD6F6-4F16-3BFC-2C9A-CE68B6340916}"/>
              </a:ext>
            </a:extLst>
          </p:cNvPr>
          <p:cNvSpPr/>
          <p:nvPr/>
        </p:nvSpPr>
        <p:spPr>
          <a:xfrm>
            <a:off x="545347" y="3565339"/>
            <a:ext cx="758743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6Did you remember what language he spoke">
            <a:hlinkClick r:id="" action="ppaction://media"/>
            <a:extLst>
              <a:ext uri="{FF2B5EF4-FFF2-40B4-BE49-F238E27FC236}">
                <a16:creationId xmlns:a16="http://schemas.microsoft.com/office/drawing/2014/main" id="{4C47E236-B8BA-850B-BBC5-1201EC911B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2563" y="1169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6197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1A4B8-2806-69BB-4595-75776DB42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2DAE149-F0C2-07A5-8F63-05684C27E71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B80FF2-502E-86CB-DE9F-4A116CB94850}"/>
              </a:ext>
            </a:extLst>
          </p:cNvPr>
          <p:cNvSpPr txBox="1"/>
          <p:nvPr/>
        </p:nvSpPr>
        <p:spPr>
          <a:xfrm>
            <a:off x="322197" y="2321004"/>
            <a:ext cx="84996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覚えて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何語を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話している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67FE8A2-E2FF-D4EC-24D6-686BF232B338}"/>
              </a:ext>
            </a:extLst>
          </p:cNvPr>
          <p:cNvSpPr/>
          <p:nvPr/>
        </p:nvSpPr>
        <p:spPr>
          <a:xfrm>
            <a:off x="322197" y="3569987"/>
            <a:ext cx="789997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6Did you remember what language he spoke">
            <a:hlinkClick r:id="" action="ppaction://media"/>
            <a:extLst>
              <a:ext uri="{FF2B5EF4-FFF2-40B4-BE49-F238E27FC236}">
                <a16:creationId xmlns:a16="http://schemas.microsoft.com/office/drawing/2014/main" id="{0A56F07B-6A3E-5B66-0C4D-BA4B3E6000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2563" y="1169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0448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E0A6C-92DD-EE76-4959-5B1BAA80C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C7272AC6-35D6-068E-DB51-E84B8EF1E0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0314" b="21957"/>
          <a:stretch/>
        </p:blipFill>
        <p:spPr>
          <a:xfrm>
            <a:off x="291931" y="705586"/>
            <a:ext cx="8560800" cy="94915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20B5B07-7046-5895-2DA3-1D98B064D080}"/>
              </a:ext>
            </a:extLst>
          </p:cNvPr>
          <p:cNvSpPr/>
          <p:nvPr/>
        </p:nvSpPr>
        <p:spPr>
          <a:xfrm>
            <a:off x="0" y="2129686"/>
            <a:ext cx="9144000" cy="4728314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FC4176-721E-9AA8-8BD3-9536EC2F02C7}"/>
              </a:ext>
            </a:extLst>
          </p:cNvPr>
          <p:cNvSpPr txBox="1"/>
          <p:nvPr/>
        </p:nvSpPr>
        <p:spPr>
          <a:xfrm>
            <a:off x="537493" y="2188626"/>
            <a:ext cx="8069014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命令文です。主語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が省略。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のあとに、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種類の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（目的語）が続いています。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「伝える人：間接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」を示しています。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when he will go to Canada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は「伝える内容：直接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」です。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when he will go to Canada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は、主語と動詞をふくむ節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（名詞節）です。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go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Canada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「カナダへ」という意味をもち、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の目的地を説明しています。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E618D36-069B-538C-9AF0-5AF320537C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F32C52-CCB4-D241-1758-30F197C0EDA3}"/>
              </a:ext>
            </a:extLst>
          </p:cNvPr>
          <p:cNvSpPr txBox="1"/>
          <p:nvPr/>
        </p:nvSpPr>
        <p:spPr>
          <a:xfrm>
            <a:off x="1032442" y="1665776"/>
            <a:ext cx="4856629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彼がいつカナダに行くのかを私に教えてください。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171936853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BD91C-DDD4-C351-3718-7BD22B211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0BA8C29-8558-EDB3-8DB6-0606C06C6EDD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BD9FB07-518D-322E-4258-EFAE9BBAF67E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1B14777-6622-517D-2109-706A2F2F56A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E34A51E-7A85-6568-73AF-D78ECF5C4E04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AEDB43C-3584-56A4-EFF1-8411834BB19B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434196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0A0C0-89B9-3DAF-9A3D-62B503914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F91D678-9329-88C7-A500-DE4465B0513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DC67837-8F19-F8C2-04FD-22FC2E7710EA}"/>
              </a:ext>
            </a:extLst>
          </p:cNvPr>
          <p:cNvSpPr txBox="1"/>
          <p:nvPr/>
        </p:nvSpPr>
        <p:spPr>
          <a:xfrm>
            <a:off x="474821" y="4180992"/>
            <a:ext cx="81836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go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to Canada.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A09981F-0D9B-DD2D-C3CD-CA9A69B1370E}"/>
              </a:ext>
            </a:extLst>
          </p:cNvPr>
          <p:cNvSpPr txBox="1"/>
          <p:nvPr/>
        </p:nvSpPr>
        <p:spPr>
          <a:xfrm>
            <a:off x="234721" y="637988"/>
            <a:ext cx="8663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カナダに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931BC6C-0CF3-A842-C9FC-0E458ECD345F}"/>
              </a:ext>
            </a:extLst>
          </p:cNvPr>
          <p:cNvSpPr/>
          <p:nvPr/>
        </p:nvSpPr>
        <p:spPr>
          <a:xfrm>
            <a:off x="164494" y="1886971"/>
            <a:ext cx="8147503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AFE90D-8A2B-EC19-902E-0DD71EF1B20D}"/>
              </a:ext>
            </a:extLst>
          </p:cNvPr>
          <p:cNvSpPr/>
          <p:nvPr/>
        </p:nvSpPr>
        <p:spPr>
          <a:xfrm>
            <a:off x="365227" y="5253004"/>
            <a:ext cx="7746039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7Tell me when he will go to Canada.">
            <a:hlinkClick r:id="" action="ppaction://media"/>
            <a:extLst>
              <a:ext uri="{FF2B5EF4-FFF2-40B4-BE49-F238E27FC236}">
                <a16:creationId xmlns:a16="http://schemas.microsoft.com/office/drawing/2014/main" id="{60AC396C-2F76-A603-5AA9-57C4F1531C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3905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528B1-D202-768D-DD0F-55F90D25B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7CB4BA-45C6-0C96-116F-D8089F79B01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8E4987-B6FA-C64F-15B2-2068E76AE560}"/>
              </a:ext>
            </a:extLst>
          </p:cNvPr>
          <p:cNvSpPr/>
          <p:nvPr/>
        </p:nvSpPr>
        <p:spPr>
          <a:xfrm>
            <a:off x="1439412" y="3038092"/>
            <a:ext cx="6101917" cy="190455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67E0C83-3563-7E3F-6AF5-9503A8155520}"/>
              </a:ext>
            </a:extLst>
          </p:cNvPr>
          <p:cNvSpPr txBox="1"/>
          <p:nvPr/>
        </p:nvSpPr>
        <p:spPr>
          <a:xfrm>
            <a:off x="1525474" y="1901659"/>
            <a:ext cx="6101917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[g-]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Canada.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7Tell me when he will go to Canada.">
            <a:hlinkClick r:id="" action="ppaction://media"/>
            <a:extLst>
              <a:ext uri="{FF2B5EF4-FFF2-40B4-BE49-F238E27FC236}">
                <a16:creationId xmlns:a16="http://schemas.microsoft.com/office/drawing/2014/main" id="{15ED4D9A-BE20-9528-2419-44121FA919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8195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60732-8160-7200-3CDF-40480F91C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08EB387-61EC-D0D0-1918-BC2B3AF9A17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7Tell me when he will go to Canada.">
            <a:hlinkClick r:id="" action="ppaction://media"/>
            <a:extLst>
              <a:ext uri="{FF2B5EF4-FFF2-40B4-BE49-F238E27FC236}">
                <a16:creationId xmlns:a16="http://schemas.microsoft.com/office/drawing/2014/main" id="{5E7EC9BB-ECF2-1D5F-3E2C-8D1E32B097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006475"/>
            <a:ext cx="406400" cy="4064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CFC792-C8EE-71BF-6350-B9AC22774F4E}"/>
              </a:ext>
            </a:extLst>
          </p:cNvPr>
          <p:cNvSpPr txBox="1"/>
          <p:nvPr/>
        </p:nvSpPr>
        <p:spPr>
          <a:xfrm>
            <a:off x="240100" y="2321004"/>
            <a:ext cx="8663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カナダに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4B6E189-BFF3-84DD-ECF0-E10C6EC25EAB}"/>
              </a:ext>
            </a:extLst>
          </p:cNvPr>
          <p:cNvSpPr/>
          <p:nvPr/>
        </p:nvSpPr>
        <p:spPr>
          <a:xfrm>
            <a:off x="240100" y="3569987"/>
            <a:ext cx="8103800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0556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1DB25-8C8F-AF37-E322-E297936FF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B9588F-9C55-3E5D-4725-F4EE5B11D00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1DBDC3A-3495-6703-25EB-915A0971F129}"/>
              </a:ext>
            </a:extLst>
          </p:cNvPr>
          <p:cNvSpPr txBox="1"/>
          <p:nvPr/>
        </p:nvSpPr>
        <p:spPr>
          <a:xfrm>
            <a:off x="890700" y="4180992"/>
            <a:ext cx="735183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came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to Japan.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DF19531-D77B-101F-3FBB-2BC6B8F4F1FC}"/>
              </a:ext>
            </a:extLst>
          </p:cNvPr>
          <p:cNvSpPr txBox="1"/>
          <p:nvPr/>
        </p:nvSpPr>
        <p:spPr>
          <a:xfrm>
            <a:off x="554555" y="637988"/>
            <a:ext cx="802412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日本に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9857A88-56FB-7017-5EF8-C243FBEB01A4}"/>
              </a:ext>
            </a:extLst>
          </p:cNvPr>
          <p:cNvSpPr/>
          <p:nvPr/>
        </p:nvSpPr>
        <p:spPr>
          <a:xfrm>
            <a:off x="565318" y="1886971"/>
            <a:ext cx="7443532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332C2C-FD92-C716-4AB5-2DB79A5D1FFE}"/>
              </a:ext>
            </a:extLst>
          </p:cNvPr>
          <p:cNvSpPr/>
          <p:nvPr/>
        </p:nvSpPr>
        <p:spPr>
          <a:xfrm>
            <a:off x="826156" y="5253004"/>
            <a:ext cx="695162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8Tell me when he came to Japan.">
            <a:hlinkClick r:id="" action="ppaction://media"/>
            <a:extLst>
              <a:ext uri="{FF2B5EF4-FFF2-40B4-BE49-F238E27FC236}">
                <a16:creationId xmlns:a16="http://schemas.microsoft.com/office/drawing/2014/main" id="{376EECA8-72AE-A3BA-F978-7C4B78889D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58613" y="1660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1858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4877E-5A32-361B-EA8D-3D590C668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5C47365-FC50-D250-10D7-E5ECBCC8B6F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EB8F71D-B9C3-6004-9460-2E89F85AF6CD}"/>
              </a:ext>
            </a:extLst>
          </p:cNvPr>
          <p:cNvSpPr txBox="1"/>
          <p:nvPr/>
        </p:nvSpPr>
        <p:spPr>
          <a:xfrm>
            <a:off x="564248" y="2409490"/>
            <a:ext cx="801550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Japan.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726D761-3962-7CAD-6584-DBDA517225F8}"/>
              </a:ext>
            </a:extLst>
          </p:cNvPr>
          <p:cNvSpPr/>
          <p:nvPr/>
        </p:nvSpPr>
        <p:spPr>
          <a:xfrm>
            <a:off x="562970" y="3481502"/>
            <a:ext cx="7505265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8Tell me when he came to Japan.">
            <a:hlinkClick r:id="" action="ppaction://media"/>
            <a:extLst>
              <a:ext uri="{FF2B5EF4-FFF2-40B4-BE49-F238E27FC236}">
                <a16:creationId xmlns:a16="http://schemas.microsoft.com/office/drawing/2014/main" id="{4F1777D7-3F87-F9AB-D54B-2B21AC042D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58613" y="1660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1212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7B317-179D-96A1-DD0E-D77B16BB5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5FB94B1-556E-2D59-EE61-62E2ED75501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8928F5-0325-38BD-9E6D-B4996E423313}"/>
              </a:ext>
            </a:extLst>
          </p:cNvPr>
          <p:cNvSpPr txBox="1"/>
          <p:nvPr/>
        </p:nvSpPr>
        <p:spPr>
          <a:xfrm>
            <a:off x="516906" y="2321004"/>
            <a:ext cx="81101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日本に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8Tell me when he came to Japan.">
            <a:hlinkClick r:id="" action="ppaction://media"/>
            <a:extLst>
              <a:ext uri="{FF2B5EF4-FFF2-40B4-BE49-F238E27FC236}">
                <a16:creationId xmlns:a16="http://schemas.microsoft.com/office/drawing/2014/main" id="{0F3397CD-327E-E2FA-4CD7-492F32C411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58613" y="1660525"/>
            <a:ext cx="406400" cy="40640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72A5AD9-8F0F-4F12-E696-A5C4079FAED6}"/>
              </a:ext>
            </a:extLst>
          </p:cNvPr>
          <p:cNvSpPr/>
          <p:nvPr/>
        </p:nvSpPr>
        <p:spPr>
          <a:xfrm>
            <a:off x="516906" y="3569987"/>
            <a:ext cx="751838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3074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19AA5-F2A8-DD21-06BB-908EB6488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4173F41-DF9C-1E78-99B4-35C08E6468A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582E75-B17B-557C-959C-6B984654825A}"/>
              </a:ext>
            </a:extLst>
          </p:cNvPr>
          <p:cNvSpPr txBox="1"/>
          <p:nvPr/>
        </p:nvSpPr>
        <p:spPr>
          <a:xfrm>
            <a:off x="1042396" y="4180992"/>
            <a:ext cx="70484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tell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movie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starts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70332C-BA10-4551-9C55-94DD7C1DCF9D}"/>
              </a:ext>
            </a:extLst>
          </p:cNvPr>
          <p:cNvSpPr txBox="1"/>
          <p:nvPr/>
        </p:nvSpPr>
        <p:spPr>
          <a:xfrm>
            <a:off x="260737" y="690490"/>
            <a:ext cx="861176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教えてくれませんか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その映画は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始まる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93049B-B7A3-423F-BF8C-95AA68AA9F38}"/>
              </a:ext>
            </a:extLst>
          </p:cNvPr>
          <p:cNvSpPr/>
          <p:nvPr/>
        </p:nvSpPr>
        <p:spPr>
          <a:xfrm>
            <a:off x="260737" y="1879600"/>
            <a:ext cx="7904317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297A4F-9A1E-3811-B116-D6589DC97A4A}"/>
              </a:ext>
            </a:extLst>
          </p:cNvPr>
          <p:cNvSpPr/>
          <p:nvPr/>
        </p:nvSpPr>
        <p:spPr>
          <a:xfrm>
            <a:off x="1042396" y="5253004"/>
            <a:ext cx="655250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9Can you tell me when the movie starts">
            <a:hlinkClick r:id="" action="ppaction://media"/>
            <a:extLst>
              <a:ext uri="{FF2B5EF4-FFF2-40B4-BE49-F238E27FC236}">
                <a16:creationId xmlns:a16="http://schemas.microsoft.com/office/drawing/2014/main" id="{49E518AB-A5D0-A24F-0645-B513D9FF45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79113" y="1276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6965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35856-4C58-83F5-9B20-F30831080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064C5B4-2B3B-CE03-D49E-CDE00237C5B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8142E8-3925-1165-79BE-9D9662B3A686}"/>
              </a:ext>
            </a:extLst>
          </p:cNvPr>
          <p:cNvSpPr/>
          <p:nvPr/>
        </p:nvSpPr>
        <p:spPr>
          <a:xfrm>
            <a:off x="669116" y="3567563"/>
            <a:ext cx="7259268" cy="88094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FB9B61-29B4-FED8-A6D3-CDB5D1441E66}"/>
              </a:ext>
            </a:extLst>
          </p:cNvPr>
          <p:cNvSpPr txBox="1"/>
          <p:nvPr/>
        </p:nvSpPr>
        <p:spPr>
          <a:xfrm>
            <a:off x="669116" y="2409490"/>
            <a:ext cx="780576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[t---]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movie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4" name="9Can you tell me when the movie starts">
            <a:hlinkClick r:id="" action="ppaction://media"/>
            <a:extLst>
              <a:ext uri="{FF2B5EF4-FFF2-40B4-BE49-F238E27FC236}">
                <a16:creationId xmlns:a16="http://schemas.microsoft.com/office/drawing/2014/main" id="{DB2D55C1-B6F0-BD8C-6BC7-3B75B61B57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79113" y="1276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055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01F85-FA3B-7BD1-A3BE-B34863B38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CF86DA0-3F2D-D1BB-5E94-4FA3F1EBB17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2B3AE45-E3B7-3192-7EAD-01222FD08942}"/>
              </a:ext>
            </a:extLst>
          </p:cNvPr>
          <p:cNvSpPr txBox="1"/>
          <p:nvPr/>
        </p:nvSpPr>
        <p:spPr>
          <a:xfrm>
            <a:off x="260737" y="2321004"/>
            <a:ext cx="861176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教えてくれませんか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その映画は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始まる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DE90C33-223A-9CD4-267E-997C4B080699}"/>
              </a:ext>
            </a:extLst>
          </p:cNvPr>
          <p:cNvSpPr/>
          <p:nvPr/>
        </p:nvSpPr>
        <p:spPr>
          <a:xfrm>
            <a:off x="260737" y="3556241"/>
            <a:ext cx="7904317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9Can you tell me when the movie starts">
            <a:hlinkClick r:id="" action="ppaction://media"/>
            <a:extLst>
              <a:ext uri="{FF2B5EF4-FFF2-40B4-BE49-F238E27FC236}">
                <a16:creationId xmlns:a16="http://schemas.microsoft.com/office/drawing/2014/main" id="{CD946FFF-0511-F356-6C0B-522753D8DF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79113" y="1276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1528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B8616-522B-9D10-A6D7-948BA31D1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9FA0950-521D-CB62-0120-D651AB98D4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8603" b="996"/>
          <a:stretch/>
        </p:blipFill>
        <p:spPr>
          <a:xfrm>
            <a:off x="291931" y="807186"/>
            <a:ext cx="8560800" cy="109219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A128328-DD9F-31EC-0DEF-9A784018EDB0}"/>
              </a:ext>
            </a:extLst>
          </p:cNvPr>
          <p:cNvSpPr/>
          <p:nvPr/>
        </p:nvSpPr>
        <p:spPr>
          <a:xfrm>
            <a:off x="0" y="3028950"/>
            <a:ext cx="9144000" cy="382905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4C5EAAF-0B58-F5D1-9D0F-8218B5F609B4}"/>
              </a:ext>
            </a:extLst>
          </p:cNvPr>
          <p:cNvSpPr txBox="1"/>
          <p:nvPr/>
        </p:nvSpPr>
        <p:spPr>
          <a:xfrm>
            <a:off x="537493" y="3306175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wonder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 wrote 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 wrote 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は、主語と動詞をふくむ節（名詞節）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です。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wrote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「誰がこの本を書きましたか」という意味をもち、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wonder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の目的語になっています。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E84ABC3-6056-851B-94A5-17B0FE134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2383A2-F80A-73B6-9E10-05C2D95BD58B}"/>
              </a:ext>
            </a:extLst>
          </p:cNvPr>
          <p:cNvSpPr txBox="1"/>
          <p:nvPr/>
        </p:nvSpPr>
        <p:spPr>
          <a:xfrm>
            <a:off x="1032442" y="1856276"/>
            <a:ext cx="5317557" cy="646331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誰がこの本を書いたのかを、私は不思議に思います。</a:t>
            </a:r>
            <a:b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</a:b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（誰がこの本を書いたのだろうか。）</a:t>
            </a:r>
          </a:p>
        </p:txBody>
      </p:sp>
    </p:spTree>
    <p:extLst>
      <p:ext uri="{BB962C8B-B14F-4D97-AF65-F5344CB8AC3E}">
        <p14:creationId xmlns:p14="http://schemas.microsoft.com/office/powerpoint/2010/main" val="2131776042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7E19A-08EB-11E8-F4C5-9A398F0DC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83A21B6-5706-CD3F-D41D-FA9AC4F4F418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0B5D7C-BFC6-4B5B-8C31-E8CB2517338E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FC2F68C-84A0-CE00-6663-E093EB141F3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F0F19A2-C208-B228-7DBF-43C7CF1F019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E062A3A7-A148-AAFD-AB6B-EEC7C6CEE1B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62591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4CFA9-AF14-1FC6-CE01-10C670003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2210F9C-531F-993A-6F20-545A11B3F80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4E57962-A0E1-793B-1CC0-79574C38EE1F}"/>
              </a:ext>
            </a:extLst>
          </p:cNvPr>
          <p:cNvSpPr txBox="1"/>
          <p:nvPr/>
        </p:nvSpPr>
        <p:spPr>
          <a:xfrm>
            <a:off x="1266993" y="4128490"/>
            <a:ext cx="645699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wonder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wrote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23A05AB-87F8-C60F-B4BA-A657E6C7C162}"/>
              </a:ext>
            </a:extLst>
          </p:cNvPr>
          <p:cNvSpPr txBox="1"/>
          <p:nvPr/>
        </p:nvSpPr>
        <p:spPr>
          <a:xfrm>
            <a:off x="352182" y="686003"/>
            <a:ext cx="84288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不思議に思います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書いた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046365B-CE38-B463-ED72-BDD5905A5EC0}"/>
              </a:ext>
            </a:extLst>
          </p:cNvPr>
          <p:cNvSpPr/>
          <p:nvPr/>
        </p:nvSpPr>
        <p:spPr>
          <a:xfrm>
            <a:off x="310879" y="1934986"/>
            <a:ext cx="7940235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B57D583-CED7-F49A-4E1D-A53B3AFFB507}"/>
              </a:ext>
            </a:extLst>
          </p:cNvPr>
          <p:cNvSpPr/>
          <p:nvPr/>
        </p:nvSpPr>
        <p:spPr>
          <a:xfrm>
            <a:off x="1256235" y="5200502"/>
            <a:ext cx="5972903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10I wonder who wrote this book.">
            <a:hlinkClick r:id="" action="ppaction://media"/>
            <a:extLst>
              <a:ext uri="{FF2B5EF4-FFF2-40B4-BE49-F238E27FC236}">
                <a16:creationId xmlns:a16="http://schemas.microsoft.com/office/drawing/2014/main" id="{32BA482A-753D-10C9-817D-E12D1C3CBE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55350" y="15160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4551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AA449-CEC0-9A5D-2D87-02959195A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4709D31-A066-69DB-41A1-D5A18C32243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1E371FE-1CDC-5600-4EAF-199DD2DAECBF}"/>
              </a:ext>
            </a:extLst>
          </p:cNvPr>
          <p:cNvSpPr txBox="1"/>
          <p:nvPr/>
        </p:nvSpPr>
        <p:spPr>
          <a:xfrm>
            <a:off x="1031529" y="2409490"/>
            <a:ext cx="708094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08E9A6B-A617-342C-3DC5-4C7569594C59}"/>
              </a:ext>
            </a:extLst>
          </p:cNvPr>
          <p:cNvSpPr/>
          <p:nvPr/>
        </p:nvSpPr>
        <p:spPr>
          <a:xfrm>
            <a:off x="944263" y="3565339"/>
            <a:ext cx="6672151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10I wonder who wrote this book.">
            <a:hlinkClick r:id="" action="ppaction://media"/>
            <a:extLst>
              <a:ext uri="{FF2B5EF4-FFF2-40B4-BE49-F238E27FC236}">
                <a16:creationId xmlns:a16="http://schemas.microsoft.com/office/drawing/2014/main" id="{77AAEA5A-7034-F133-2EDC-AB673B3B90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55350" y="15160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3767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98596-F3F8-8B3D-7FC4-848BD089B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6EA4483-68BA-6C74-7C03-E8B6DFD9BE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CFCC800-27D9-7EB7-FF1D-55C91F8E68AC}"/>
              </a:ext>
            </a:extLst>
          </p:cNvPr>
          <p:cNvSpPr/>
          <p:nvPr/>
        </p:nvSpPr>
        <p:spPr>
          <a:xfrm>
            <a:off x="357560" y="3569987"/>
            <a:ext cx="7936586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291307F-1E44-6250-2E6B-67F33E007DF7}"/>
              </a:ext>
            </a:extLst>
          </p:cNvPr>
          <p:cNvSpPr txBox="1"/>
          <p:nvPr/>
        </p:nvSpPr>
        <p:spPr>
          <a:xfrm>
            <a:off x="357560" y="2321004"/>
            <a:ext cx="84288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不思議に思います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書いた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10I wonder who wrote this book.">
            <a:hlinkClick r:id="" action="ppaction://media"/>
            <a:extLst>
              <a:ext uri="{FF2B5EF4-FFF2-40B4-BE49-F238E27FC236}">
                <a16:creationId xmlns:a16="http://schemas.microsoft.com/office/drawing/2014/main" id="{6D473B16-8F53-0C85-E1F6-81787F0603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55350" y="15160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514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5FE94-7DF3-1452-5A45-7D5951363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E7394D-90C4-9AB6-CC30-D2928D477B2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F47E43-1C22-7C76-77EB-4C80079D37F9}"/>
              </a:ext>
            </a:extLst>
          </p:cNvPr>
          <p:cNvSpPr txBox="1"/>
          <p:nvPr/>
        </p:nvSpPr>
        <p:spPr>
          <a:xfrm>
            <a:off x="2318833" y="4128490"/>
            <a:ext cx="449557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don’t know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1EDE0C-7149-9544-38E4-C88CBD32CDD4}"/>
              </a:ext>
            </a:extLst>
          </p:cNvPr>
          <p:cNvSpPr txBox="1"/>
          <p:nvPr/>
        </p:nvSpPr>
        <p:spPr>
          <a:xfrm>
            <a:off x="1546971" y="686003"/>
            <a:ext cx="665035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E65296D-FAD6-C8EE-FB28-7B17EFF4E665}"/>
              </a:ext>
            </a:extLst>
          </p:cNvPr>
          <p:cNvSpPr/>
          <p:nvPr/>
        </p:nvSpPr>
        <p:spPr>
          <a:xfrm>
            <a:off x="1536215" y="1934986"/>
            <a:ext cx="606081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A924F30-179E-A24D-8C4C-22FBF630B4FD}"/>
              </a:ext>
            </a:extLst>
          </p:cNvPr>
          <p:cNvSpPr/>
          <p:nvPr/>
        </p:nvSpPr>
        <p:spPr>
          <a:xfrm>
            <a:off x="2318833" y="5253004"/>
            <a:ext cx="3511812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1I don’t know where he is.">
            <a:hlinkClick r:id="" action="ppaction://media"/>
            <a:extLst>
              <a:ext uri="{FF2B5EF4-FFF2-40B4-BE49-F238E27FC236}">
                <a16:creationId xmlns:a16="http://schemas.microsoft.com/office/drawing/2014/main" id="{AAE93821-8D03-1EC8-BCDF-269A25D790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766425" y="18430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5002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53D7B-0D5B-F037-7E75-8DB49452E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BFC7CE0-3136-773A-7785-C83E7B33168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ACE49D-A358-2452-7D60-2F3E5344834E}"/>
              </a:ext>
            </a:extLst>
          </p:cNvPr>
          <p:cNvSpPr txBox="1"/>
          <p:nvPr/>
        </p:nvSpPr>
        <p:spPr>
          <a:xfrm>
            <a:off x="1032132" y="4128490"/>
            <a:ext cx="707973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wonder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cleaned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room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AF6FE2-18BF-4857-44E1-2B68A6A61165}"/>
              </a:ext>
            </a:extLst>
          </p:cNvPr>
          <p:cNvSpPr txBox="1"/>
          <p:nvPr/>
        </p:nvSpPr>
        <p:spPr>
          <a:xfrm>
            <a:off x="999256" y="114013"/>
            <a:ext cx="69924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不思議に思います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だれが </a:t>
            </a:r>
            <a:r>
              <a:rPr kumimoji="1" lang="ja-JP" altLang="en-US" sz="48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この部屋を</a:t>
            </a:r>
            <a:endParaRPr kumimoji="1" lang="en-US" altLang="ja-JP" sz="4800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掃除した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45BC74C-8B45-CC4C-1460-7927088BE573}"/>
              </a:ext>
            </a:extLst>
          </p:cNvPr>
          <p:cNvSpPr/>
          <p:nvPr/>
        </p:nvSpPr>
        <p:spPr>
          <a:xfrm>
            <a:off x="999256" y="1292503"/>
            <a:ext cx="5186391" cy="203161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AD7C8C7-C3D6-B5D5-06FD-704C1AE94178}"/>
              </a:ext>
            </a:extLst>
          </p:cNvPr>
          <p:cNvSpPr/>
          <p:nvPr/>
        </p:nvSpPr>
        <p:spPr>
          <a:xfrm>
            <a:off x="999256" y="5281990"/>
            <a:ext cx="6584885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11I wonder who cleaned this room.">
            <a:hlinkClick r:id="" action="ppaction://media"/>
            <a:extLst>
              <a:ext uri="{FF2B5EF4-FFF2-40B4-BE49-F238E27FC236}">
                <a16:creationId xmlns:a16="http://schemas.microsoft.com/office/drawing/2014/main" id="{B5554512-FB39-3F37-4573-FFC4906416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17250" y="2181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599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C76A8-F38B-4391-7949-64DD52086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D36FB6C-580F-2103-EC18-93AA4666D39E}"/>
              </a:ext>
            </a:extLst>
          </p:cNvPr>
          <p:cNvSpPr/>
          <p:nvPr/>
        </p:nvSpPr>
        <p:spPr>
          <a:xfrm>
            <a:off x="0" y="-28895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B8D2E0-3A43-9362-0B4B-E6B4517E72FC}"/>
              </a:ext>
            </a:extLst>
          </p:cNvPr>
          <p:cNvSpPr/>
          <p:nvPr/>
        </p:nvSpPr>
        <p:spPr>
          <a:xfrm>
            <a:off x="718352" y="3481502"/>
            <a:ext cx="7123972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B5EB00-21AA-0FD4-2D6A-A4705EE82FCD}"/>
              </a:ext>
            </a:extLst>
          </p:cNvPr>
          <p:cNvSpPr txBox="1"/>
          <p:nvPr/>
        </p:nvSpPr>
        <p:spPr>
          <a:xfrm>
            <a:off x="807727" y="2409490"/>
            <a:ext cx="75285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room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11I wonder who cleaned this room.">
            <a:hlinkClick r:id="" action="ppaction://media"/>
            <a:extLst>
              <a:ext uri="{FF2B5EF4-FFF2-40B4-BE49-F238E27FC236}">
                <a16:creationId xmlns:a16="http://schemas.microsoft.com/office/drawing/2014/main" id="{8DA4A88C-66F5-42FE-09B8-09894C42C5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17250" y="2181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5699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407F9-8C37-4414-9B5D-CE2B66FE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890CF7-4958-0E99-B196-B710047C8FA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68D529-9F6E-6478-47C1-A4F7C445219B}"/>
              </a:ext>
            </a:extLst>
          </p:cNvPr>
          <p:cNvSpPr txBox="1"/>
          <p:nvPr/>
        </p:nvSpPr>
        <p:spPr>
          <a:xfrm>
            <a:off x="999256" y="1767006"/>
            <a:ext cx="69924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不思議に思います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だれが </a:t>
            </a:r>
            <a:r>
              <a:rPr kumimoji="1" lang="ja-JP" altLang="en-US" sz="48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この部屋を</a:t>
            </a:r>
            <a:endParaRPr kumimoji="1" lang="en-US" altLang="ja-JP" sz="4800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掃除した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C70C91D-A425-5942-4098-1430C260C6EF}"/>
              </a:ext>
            </a:extLst>
          </p:cNvPr>
          <p:cNvSpPr/>
          <p:nvPr/>
        </p:nvSpPr>
        <p:spPr>
          <a:xfrm>
            <a:off x="999256" y="3059383"/>
            <a:ext cx="5186391" cy="203161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11I wonder who cleaned this room.">
            <a:hlinkClick r:id="" action="ppaction://media"/>
            <a:extLst>
              <a:ext uri="{FF2B5EF4-FFF2-40B4-BE49-F238E27FC236}">
                <a16:creationId xmlns:a16="http://schemas.microsoft.com/office/drawing/2014/main" id="{504F891F-371F-9499-4E4A-4451ED7138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17250" y="2181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7328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8F77F-CB28-F3A3-DFED-6AC8207ED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FEA6A2E-C42D-74DF-7A34-595829225EB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443F32C-1A88-AB99-30A2-E1B0F375CD77}"/>
              </a:ext>
            </a:extLst>
          </p:cNvPr>
          <p:cNvSpPr txBox="1"/>
          <p:nvPr/>
        </p:nvSpPr>
        <p:spPr>
          <a:xfrm>
            <a:off x="284776" y="4128490"/>
            <a:ext cx="857444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wonder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r>
              <a:rPr kumimoji="1" lang="ja-JP" altLang="en-US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time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bus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come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38EFC6-391F-7FD1-D5D3-41825B1370CB}"/>
              </a:ext>
            </a:extLst>
          </p:cNvPr>
          <p:cNvSpPr txBox="1"/>
          <p:nvPr/>
        </p:nvSpPr>
        <p:spPr>
          <a:xfrm>
            <a:off x="655614" y="609002"/>
            <a:ext cx="78327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不思議に思います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何時に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そのバスが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828DD3E-8EF5-FDBB-8945-88A4E2D11D90}"/>
              </a:ext>
            </a:extLst>
          </p:cNvPr>
          <p:cNvSpPr/>
          <p:nvPr/>
        </p:nvSpPr>
        <p:spPr>
          <a:xfrm>
            <a:off x="284776" y="5200502"/>
            <a:ext cx="8073916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5913786-C775-312D-71AB-6BDB5A11722C}"/>
              </a:ext>
            </a:extLst>
          </p:cNvPr>
          <p:cNvSpPr/>
          <p:nvPr/>
        </p:nvSpPr>
        <p:spPr>
          <a:xfrm>
            <a:off x="655614" y="1857985"/>
            <a:ext cx="7305045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12I wonder what time the bus will come.">
            <a:hlinkClick r:id="" action="ppaction://media"/>
            <a:extLst>
              <a:ext uri="{FF2B5EF4-FFF2-40B4-BE49-F238E27FC236}">
                <a16:creationId xmlns:a16="http://schemas.microsoft.com/office/drawing/2014/main" id="{76AF4CDC-E0B6-8398-8166-6379C6B9F3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01363" y="1401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969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8AF7F-CE65-B888-87F8-6201693FC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051E31-6833-E557-D55E-7A584BBCDCD6}"/>
              </a:ext>
            </a:extLst>
          </p:cNvPr>
          <p:cNvSpPr/>
          <p:nvPr/>
        </p:nvSpPr>
        <p:spPr>
          <a:xfrm>
            <a:off x="0" y="-28895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AB1C16-EED0-10E8-EFFB-9D18ECB6D707}"/>
              </a:ext>
            </a:extLst>
          </p:cNvPr>
          <p:cNvSpPr/>
          <p:nvPr/>
        </p:nvSpPr>
        <p:spPr>
          <a:xfrm>
            <a:off x="1625674" y="3072466"/>
            <a:ext cx="5892652" cy="188387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D18275-65E3-B3F8-4EDE-DC4D1F3CF609}"/>
              </a:ext>
            </a:extLst>
          </p:cNvPr>
          <p:cNvSpPr txBox="1"/>
          <p:nvPr/>
        </p:nvSpPr>
        <p:spPr>
          <a:xfrm>
            <a:off x="1680732" y="1901659"/>
            <a:ext cx="578253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bus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12I wonder what time the bus will come.">
            <a:hlinkClick r:id="" action="ppaction://media"/>
            <a:extLst>
              <a:ext uri="{FF2B5EF4-FFF2-40B4-BE49-F238E27FC236}">
                <a16:creationId xmlns:a16="http://schemas.microsoft.com/office/drawing/2014/main" id="{FA8A7503-A539-6E08-1DB7-7CF0187343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01363" y="1401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8559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9EDEA-AABC-6B91-B044-142A72E01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B05AC5-6C64-0DD4-9BB2-98DCF0C8B9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90BD1D-A9C1-4CE6-C8F7-0A2E45C692D2}"/>
              </a:ext>
            </a:extLst>
          </p:cNvPr>
          <p:cNvSpPr txBox="1"/>
          <p:nvPr/>
        </p:nvSpPr>
        <p:spPr>
          <a:xfrm>
            <a:off x="655614" y="2321004"/>
            <a:ext cx="78327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不思議に思います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何時に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そのバスが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9A0172A-B46A-0AD2-71F9-570DB24251DC}"/>
              </a:ext>
            </a:extLst>
          </p:cNvPr>
          <p:cNvSpPr/>
          <p:nvPr/>
        </p:nvSpPr>
        <p:spPr>
          <a:xfrm>
            <a:off x="655614" y="3577756"/>
            <a:ext cx="7305045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12I wonder what time the bus will come.">
            <a:hlinkClick r:id="" action="ppaction://media"/>
            <a:extLst>
              <a:ext uri="{FF2B5EF4-FFF2-40B4-BE49-F238E27FC236}">
                <a16:creationId xmlns:a16="http://schemas.microsoft.com/office/drawing/2014/main" id="{D998094C-5FEA-6DB8-86EC-A0598769F2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01363" y="1401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518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E5017-482D-55D5-BD3C-2B33A0173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BDD1F2-09AC-FC2D-EF9D-DA04CDF3BA2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F70995E-FD79-4F8D-1CA8-57B4C885B6A0}"/>
              </a:ext>
            </a:extLst>
          </p:cNvPr>
          <p:cNvSpPr txBox="1"/>
          <p:nvPr/>
        </p:nvSpPr>
        <p:spPr>
          <a:xfrm>
            <a:off x="1904383" y="2409490"/>
            <a:ext cx="53352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[d----] [k---]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C2E16F0-2CC8-425E-995D-254E37BD3DD3}"/>
              </a:ext>
            </a:extLst>
          </p:cNvPr>
          <p:cNvSpPr/>
          <p:nvPr/>
        </p:nvSpPr>
        <p:spPr>
          <a:xfrm>
            <a:off x="1920518" y="3481502"/>
            <a:ext cx="4189825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1I don’t know where he is.">
            <a:hlinkClick r:id="" action="ppaction://media"/>
            <a:extLst>
              <a:ext uri="{FF2B5EF4-FFF2-40B4-BE49-F238E27FC236}">
                <a16:creationId xmlns:a16="http://schemas.microsoft.com/office/drawing/2014/main" id="{F6847171-7757-8F0E-4C6C-61C386AA42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766425" y="18430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522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D3DDC-BFBE-D309-5AB4-71C9526EF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652D72-1300-A998-E2FD-B26F7CFA4C3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5FD8E13-A4B9-4170-A3F3-0F543E2A11DA}"/>
              </a:ext>
            </a:extLst>
          </p:cNvPr>
          <p:cNvSpPr txBox="1"/>
          <p:nvPr/>
        </p:nvSpPr>
        <p:spPr>
          <a:xfrm>
            <a:off x="1246822" y="2321004"/>
            <a:ext cx="665035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62A19AD-4E36-ED86-46DC-6E88D8F18501}"/>
              </a:ext>
            </a:extLst>
          </p:cNvPr>
          <p:cNvSpPr/>
          <p:nvPr/>
        </p:nvSpPr>
        <p:spPr>
          <a:xfrm>
            <a:off x="1246822" y="3569987"/>
            <a:ext cx="606081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1I don’t know where he is.">
            <a:hlinkClick r:id="" action="ppaction://media"/>
            <a:extLst>
              <a:ext uri="{FF2B5EF4-FFF2-40B4-BE49-F238E27FC236}">
                <a16:creationId xmlns:a16="http://schemas.microsoft.com/office/drawing/2014/main" id="{DB4C5E90-C433-14CF-20BC-74E95809AD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766425" y="18430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759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7BF48-9C57-5E63-B1DF-7C5D5E2BA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13975F1-0B1E-1CE7-3017-96A5F05E7AD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0064C7-072B-6407-83A3-17084C0C432E}"/>
              </a:ext>
            </a:extLst>
          </p:cNvPr>
          <p:cNvSpPr txBox="1"/>
          <p:nvPr/>
        </p:nvSpPr>
        <p:spPr>
          <a:xfrm>
            <a:off x="1376751" y="4128490"/>
            <a:ext cx="662077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don’t know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studying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C0D5F7D-02A7-0A9A-FF52-25DC3CA633D3}"/>
              </a:ext>
            </a:extLst>
          </p:cNvPr>
          <p:cNvSpPr txBox="1"/>
          <p:nvPr/>
        </p:nvSpPr>
        <p:spPr>
          <a:xfrm>
            <a:off x="157102" y="568404"/>
            <a:ext cx="90600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どこで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勉強している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3FFA562-C866-7863-F3EA-EF3E8A85D865}"/>
              </a:ext>
            </a:extLst>
          </p:cNvPr>
          <p:cNvSpPr/>
          <p:nvPr/>
        </p:nvSpPr>
        <p:spPr>
          <a:xfrm>
            <a:off x="157101" y="1796727"/>
            <a:ext cx="8481289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5F71B-97AE-5A12-1BD8-48E1FA3F0D8C}"/>
              </a:ext>
            </a:extLst>
          </p:cNvPr>
          <p:cNvSpPr/>
          <p:nvPr/>
        </p:nvSpPr>
        <p:spPr>
          <a:xfrm>
            <a:off x="1376750" y="5200502"/>
            <a:ext cx="6013753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2I don’t know where he is studying.">
            <a:hlinkClick r:id="" action="ppaction://media"/>
            <a:extLst>
              <a:ext uri="{FF2B5EF4-FFF2-40B4-BE49-F238E27FC236}">
                <a16:creationId xmlns:a16="http://schemas.microsoft.com/office/drawing/2014/main" id="{2224FD34-372D-56A8-1FDF-B701585586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99813" y="9286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4705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ACAC0-6D4C-A3CD-A003-00AAA9B91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3FBE028-BBEA-C545-33C5-8688DE9B678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34CCC43-53C5-8AEA-7035-CE79E7C537D0}"/>
              </a:ext>
            </a:extLst>
          </p:cNvPr>
          <p:cNvSpPr/>
          <p:nvPr/>
        </p:nvSpPr>
        <p:spPr>
          <a:xfrm>
            <a:off x="801724" y="3497532"/>
            <a:ext cx="6954540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3907014-E9D7-DC06-B0B0-B8B0C4992681}"/>
              </a:ext>
            </a:extLst>
          </p:cNvPr>
          <p:cNvSpPr txBox="1"/>
          <p:nvPr/>
        </p:nvSpPr>
        <p:spPr>
          <a:xfrm>
            <a:off x="828225" y="2409490"/>
            <a:ext cx="748755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[d----] [k---]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2I don’t know where he is studying.">
            <a:hlinkClick r:id="" action="ppaction://media"/>
            <a:extLst>
              <a:ext uri="{FF2B5EF4-FFF2-40B4-BE49-F238E27FC236}">
                <a16:creationId xmlns:a16="http://schemas.microsoft.com/office/drawing/2014/main" id="{F4024E77-E773-21EB-D4C2-8AE1E6451E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99813" y="9286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7505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62E88-FBF2-152E-037A-86C189C3F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C09B962-0563-F816-D64B-2979734C388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BD067C5-8C38-2B0F-0EE2-9B1D17452F8C}"/>
              </a:ext>
            </a:extLst>
          </p:cNvPr>
          <p:cNvSpPr txBox="1"/>
          <p:nvPr/>
        </p:nvSpPr>
        <p:spPr>
          <a:xfrm>
            <a:off x="41965" y="2321004"/>
            <a:ext cx="90600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どこで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勉強している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D8ADDF-AF8C-993C-C453-E0305B019952}"/>
              </a:ext>
            </a:extLst>
          </p:cNvPr>
          <p:cNvSpPr/>
          <p:nvPr/>
        </p:nvSpPr>
        <p:spPr>
          <a:xfrm>
            <a:off x="128027" y="3545740"/>
            <a:ext cx="8392030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2I don’t know where he is studying.">
            <a:hlinkClick r:id="" action="ppaction://media"/>
            <a:extLst>
              <a:ext uri="{FF2B5EF4-FFF2-40B4-BE49-F238E27FC236}">
                <a16:creationId xmlns:a16="http://schemas.microsoft.com/office/drawing/2014/main" id="{036A14B0-0D6E-18E5-375F-4CD6575CAE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99813" y="9286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302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17063</TotalTime>
  <Words>1205</Words>
  <Application>Microsoft Office PowerPoint</Application>
  <PresentationFormat>画面に合わせる (4:3)</PresentationFormat>
  <Paragraphs>194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2128</cp:revision>
  <cp:lastPrinted>2016-06-23T16:36:17Z</cp:lastPrinted>
  <dcterms:created xsi:type="dcterms:W3CDTF">2016-05-30T03:13:09Z</dcterms:created>
  <dcterms:modified xsi:type="dcterms:W3CDTF">2025-12-17T04:41:24Z</dcterms:modified>
</cp:coreProperties>
</file>