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672" r:id="rId2"/>
    <p:sldId id="3780" r:id="rId3"/>
    <p:sldId id="4228" r:id="rId4"/>
    <p:sldId id="4229" r:id="rId5"/>
    <p:sldId id="4230" r:id="rId6"/>
    <p:sldId id="4231" r:id="rId7"/>
    <p:sldId id="4232" r:id="rId8"/>
    <p:sldId id="4233" r:id="rId9"/>
    <p:sldId id="4235" r:id="rId10"/>
    <p:sldId id="4234" r:id="rId11"/>
    <p:sldId id="4236" r:id="rId12"/>
    <p:sldId id="3661" r:id="rId13"/>
    <p:sldId id="3681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99"/>
    <a:srgbClr val="0043C8"/>
    <a:srgbClr val="005C2A"/>
    <a:srgbClr val="CC3399"/>
    <a:srgbClr val="00FF00"/>
    <a:srgbClr val="F8CBAD"/>
    <a:srgbClr val="FFFF8B"/>
    <a:srgbClr val="B4FEB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B55B2-3F28-6793-6293-D392E6AFD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C97984A-D704-5D5E-C9AE-E77C93DD2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615840"/>
            <a:ext cx="8596105" cy="1828959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2804E01-1DB0-AE6D-13E9-8BC11F88FC45}"/>
              </a:ext>
            </a:extLst>
          </p:cNvPr>
          <p:cNvSpPr/>
          <p:nvPr/>
        </p:nvSpPr>
        <p:spPr>
          <a:xfrm>
            <a:off x="0" y="3229548"/>
            <a:ext cx="9144000" cy="362845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F8868E4-3B34-3BE3-84ED-E3B514C4EEBA}"/>
              </a:ext>
            </a:extLst>
          </p:cNvPr>
          <p:cNvSpPr txBox="1"/>
          <p:nvPr/>
        </p:nvSpPr>
        <p:spPr>
          <a:xfrm>
            <a:off x="537493" y="3478198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John answered,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John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answered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I'm interested in birds.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am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interested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（補語）です。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birds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「鳥に」という意味をもち、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interested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E5D5B4D-FC26-0C71-1141-A5FDF46FE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13B73FE-840D-5BEE-6EB9-36A83C93F663}"/>
              </a:ext>
            </a:extLst>
          </p:cNvPr>
          <p:cNvSpPr txBox="1"/>
          <p:nvPr/>
        </p:nvSpPr>
        <p:spPr>
          <a:xfrm>
            <a:off x="537493" y="2520296"/>
            <a:ext cx="8217886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ジョンは、「ぼくは鳥に興味があるんだ。だからぼくはしばしばそれらについての本を読むよ。」と答えました。</a:t>
            </a:r>
          </a:p>
        </p:txBody>
      </p:sp>
    </p:spTree>
    <p:extLst>
      <p:ext uri="{BB962C8B-B14F-4D97-AF65-F5344CB8AC3E}">
        <p14:creationId xmlns:p14="http://schemas.microsoft.com/office/powerpoint/2010/main" val="33890149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C9AA5-0E6A-1CD6-5E9B-23809ACA8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EB0AF66-7000-57C8-59BD-2C83ED4E7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615840"/>
            <a:ext cx="8596105" cy="1828959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D6B401D-706E-BEF5-9C3B-E05B5BECF642}"/>
              </a:ext>
            </a:extLst>
          </p:cNvPr>
          <p:cNvSpPr/>
          <p:nvPr/>
        </p:nvSpPr>
        <p:spPr>
          <a:xfrm>
            <a:off x="0" y="3229548"/>
            <a:ext cx="9144000" cy="362845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213DF55-57F3-F380-E6FD-413AE9C767BA}"/>
              </a:ext>
            </a:extLst>
          </p:cNvPr>
          <p:cNvSpPr txBox="1"/>
          <p:nvPr/>
        </p:nvSpPr>
        <p:spPr>
          <a:xfrm>
            <a:off x="537493" y="3478198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So I often read books about them.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read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books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about them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books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them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birds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を指しています。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often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は副詞です。「しばしば」という意味をもち、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read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つの文をつなぎ、前の内容を受けて、その結果こうなるという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意味を表しています。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BB54028-7BE4-0247-7A2E-0B23AFBF8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0E43A65-90F5-D342-D774-EE0D89A7FCE9}"/>
              </a:ext>
            </a:extLst>
          </p:cNvPr>
          <p:cNvSpPr txBox="1"/>
          <p:nvPr/>
        </p:nvSpPr>
        <p:spPr>
          <a:xfrm>
            <a:off x="537493" y="2520296"/>
            <a:ext cx="8217886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ジョンは、「ぼくは鳥に興味があるんだ。だからぼくはしばしばそれらについての本を読むよ。」と答えました。</a:t>
            </a:r>
          </a:p>
        </p:txBody>
      </p:sp>
    </p:spTree>
    <p:extLst>
      <p:ext uri="{BB962C8B-B14F-4D97-AF65-F5344CB8AC3E}">
        <p14:creationId xmlns:p14="http://schemas.microsoft.com/office/powerpoint/2010/main" val="1845231317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AFB38-8D11-360D-BD64-3CC592B43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DEA442-D1BE-2E5D-BD7C-9E8C12175852}"/>
              </a:ext>
            </a:extLst>
          </p:cNvPr>
          <p:cNvSpPr txBox="1"/>
          <p:nvPr/>
        </p:nvSpPr>
        <p:spPr>
          <a:xfrm>
            <a:off x="446847" y="2037213"/>
            <a:ext cx="8440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語順を意識しながら</a:t>
            </a:r>
            <a:endParaRPr kumimoji="1" lang="en-US" altLang="ja-JP" sz="54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音声を聞いてみましょう。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EEE4E7-8BC6-2A5F-9992-08A49D4A3BD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75844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407AF-B6C4-11E3-E5FC-AA672C35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468B55-0853-5E17-740D-AD6E364A9D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7F949A8-FBE0-FD8C-1F0A-8C2C92778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800" y="30675"/>
            <a:ext cx="6512400" cy="6796651"/>
          </a:xfrm>
          <a:prstGeom prst="rect">
            <a:avLst/>
          </a:prstGeom>
        </p:spPr>
      </p:pic>
      <p:pic>
        <p:nvPicPr>
          <p:cNvPr id="7" name="AS_G3_15_09_reading_str">
            <a:hlinkClick r:id="" action="ppaction://media"/>
            <a:extLst>
              <a:ext uri="{FF2B5EF4-FFF2-40B4-BE49-F238E27FC236}">
                <a16:creationId xmlns:a16="http://schemas.microsoft.com/office/drawing/2014/main" id="{900DF66F-E960-0B04-7BC7-CAA7D11B68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56600" y="1100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8C510-D7E4-A34A-EA64-9288E1A6D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D96EF1D-9472-3827-9467-F1F8FF0591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2322"/>
          <a:stretch/>
        </p:blipFill>
        <p:spPr>
          <a:xfrm>
            <a:off x="292216" y="1022217"/>
            <a:ext cx="8596800" cy="688873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B1DA73A-AB12-7838-8CCE-1EBCC469E2CF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1FB98A5-3AB4-AA03-297F-49E6FFD17EE6}"/>
              </a:ext>
            </a:extLst>
          </p:cNvPr>
          <p:cNvSpPr txBox="1"/>
          <p:nvPr/>
        </p:nvSpPr>
        <p:spPr>
          <a:xfrm>
            <a:off x="537493" y="2732438"/>
            <a:ext cx="806901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John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high school student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John = a high school student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ja-JP" altLang="en-US" sz="20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FCAB2E1-C4DE-299A-F384-FED8E9912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424D646-47DE-3C9F-F568-7A22B17AC070}"/>
              </a:ext>
            </a:extLst>
          </p:cNvPr>
          <p:cNvSpPr txBox="1"/>
          <p:nvPr/>
        </p:nvSpPr>
        <p:spPr>
          <a:xfrm>
            <a:off x="537494" y="1858900"/>
            <a:ext cx="22057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ジョンは高校生です。</a:t>
            </a:r>
          </a:p>
        </p:txBody>
      </p:sp>
    </p:spTree>
    <p:extLst>
      <p:ext uri="{BB962C8B-B14F-4D97-AF65-F5344CB8AC3E}">
        <p14:creationId xmlns:p14="http://schemas.microsoft.com/office/powerpoint/2010/main" val="266999914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C9F9E-B2FB-FACF-1F1E-260F4B465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5C4AB03-C8D2-6114-E91A-DBE831108C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52" b="79939"/>
          <a:stretch/>
        </p:blipFill>
        <p:spPr>
          <a:xfrm>
            <a:off x="292216" y="978675"/>
            <a:ext cx="8596800" cy="79932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AAC821A-DD4D-92B7-0247-7AACE2A93B3C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99FA529-5E3F-4C02-8FB0-23C5BA929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532C69-628B-292C-D33E-529048C3FBEF}"/>
              </a:ext>
            </a:extLst>
          </p:cNvPr>
          <p:cNvSpPr txBox="1"/>
          <p:nvPr/>
        </p:nvSpPr>
        <p:spPr>
          <a:xfrm>
            <a:off x="537494" y="1858900"/>
            <a:ext cx="538433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ある日曜日の朝に、ジョンは父親と公園へ行きました。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6F8D9B7-22DB-8ABE-D137-2C17E12320C9}"/>
              </a:ext>
            </a:extLst>
          </p:cNvPr>
          <p:cNvSpPr txBox="1"/>
          <p:nvPr/>
        </p:nvSpPr>
        <p:spPr>
          <a:xfrm>
            <a:off x="537493" y="2665763"/>
            <a:ext cx="8069014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One Sunday morning,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「ある日曜の朝に」という意味をもち、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went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John went to the park with his father.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John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went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the park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「公園へ」という意味をもち、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went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with his father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went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405011238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40131-A3E7-77EF-70C3-FE7690E08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64D50AC-B898-3EB3-CDA5-D715422D05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010" b="69697"/>
          <a:stretch/>
        </p:blipFill>
        <p:spPr>
          <a:xfrm>
            <a:off x="292216" y="1022217"/>
            <a:ext cx="8596800" cy="654341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DFA4618-D77B-6D6A-9132-76C70F4203D6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5517C55-96AE-B7FB-7510-9E1D32343343}"/>
              </a:ext>
            </a:extLst>
          </p:cNvPr>
          <p:cNvSpPr txBox="1"/>
          <p:nvPr/>
        </p:nvSpPr>
        <p:spPr>
          <a:xfrm>
            <a:off x="537493" y="2732438"/>
            <a:ext cx="806901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John’s father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found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bird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on a tree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「木の上に」という意味をもち、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found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7D1A78E-C9D0-356C-38C1-83240E37E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8F6B93A-9118-1306-5406-6DB06A5582B3}"/>
              </a:ext>
            </a:extLst>
          </p:cNvPr>
          <p:cNvSpPr txBox="1"/>
          <p:nvPr/>
        </p:nvSpPr>
        <p:spPr>
          <a:xfrm>
            <a:off x="537493" y="1858900"/>
            <a:ext cx="515863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ジョンの父親は、木の上に１羽の鳥を見つけました。</a:t>
            </a:r>
          </a:p>
        </p:txBody>
      </p:sp>
    </p:spTree>
    <p:extLst>
      <p:ext uri="{BB962C8B-B14F-4D97-AF65-F5344CB8AC3E}">
        <p14:creationId xmlns:p14="http://schemas.microsoft.com/office/powerpoint/2010/main" val="370105627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F69B4-3C40-30A3-AFB3-599D57A39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5BB6621-0C11-70A5-F1F6-AE077DE980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179" b="55329"/>
          <a:stretch/>
        </p:blipFill>
        <p:spPr>
          <a:xfrm>
            <a:off x="292216" y="796832"/>
            <a:ext cx="8596800" cy="941315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0555581-7C3D-3C35-D884-1EBEAF04137F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77D1623-FD37-BED2-BE6E-2B0C2B0A6A94}"/>
              </a:ext>
            </a:extLst>
          </p:cNvPr>
          <p:cNvSpPr txBox="1"/>
          <p:nvPr/>
        </p:nvSpPr>
        <p:spPr>
          <a:xfrm>
            <a:off x="537493" y="2732438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didn't know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what kind of bird it was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what kind of bird it was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は、主語と動詞をふくむ節（名詞節）です。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「それは何という種類の鳥ですか」という意味をもち、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know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の目的語になっています。</a:t>
            </a:r>
            <a:endParaRPr kumimoji="1" lang="ja-JP" altLang="en-US" sz="20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5525ECA-6789-1D32-387F-618526C21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C96B9B-85A0-BAA0-5B55-26B835676955}"/>
              </a:ext>
            </a:extLst>
          </p:cNvPr>
          <p:cNvSpPr txBox="1"/>
          <p:nvPr/>
        </p:nvSpPr>
        <p:spPr>
          <a:xfrm>
            <a:off x="537494" y="1858900"/>
            <a:ext cx="5167020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彼は、それが何という種類の鳥か知りませんでした。</a:t>
            </a:r>
          </a:p>
        </p:txBody>
      </p:sp>
    </p:spTree>
    <p:extLst>
      <p:ext uri="{BB962C8B-B14F-4D97-AF65-F5344CB8AC3E}">
        <p14:creationId xmlns:p14="http://schemas.microsoft.com/office/powerpoint/2010/main" val="284332183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B7C33-56B3-A660-698E-97CCEC68E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4391ED8-ADA9-5726-473E-05BE71712A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372" b="46614"/>
          <a:stretch/>
        </p:blipFill>
        <p:spPr>
          <a:xfrm>
            <a:off x="292216" y="1022217"/>
            <a:ext cx="8596800" cy="71900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5E30A7A-9F9F-3883-0C56-9661B34C382C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F1A9C8A-8954-D81A-4465-EB2D9E224EB9}"/>
              </a:ext>
            </a:extLst>
          </p:cNvPr>
          <p:cNvSpPr txBox="1"/>
          <p:nvPr/>
        </p:nvSpPr>
        <p:spPr>
          <a:xfrm>
            <a:off x="537493" y="2732438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John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knew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lot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「たくさん」という意味をもち、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knew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の程度を説明しています。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about birds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「鳥について」という意味をもち、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knew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383FB73-42FC-556C-EBB7-D150BD55C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EBF545-59A0-D03E-A989-EA54252D7839}"/>
              </a:ext>
            </a:extLst>
          </p:cNvPr>
          <p:cNvSpPr txBox="1"/>
          <p:nvPr/>
        </p:nvSpPr>
        <p:spPr>
          <a:xfrm>
            <a:off x="537494" y="1858900"/>
            <a:ext cx="43774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ジョンは鳥についてたくさん知っていました。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241056551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EB5F8-7FFF-97C4-9E46-FFF4A87A4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E268FE0-A672-D5C8-E279-1031C0B0DF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974" b="35533"/>
          <a:stretch/>
        </p:blipFill>
        <p:spPr>
          <a:xfrm>
            <a:off x="292216" y="971417"/>
            <a:ext cx="8596800" cy="7620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DA62E5A-D3B4-91F9-31E8-A9CC7693AB88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41CA9F2-9CA2-FB51-9B1B-60D5D9B449A4}"/>
              </a:ext>
            </a:extLst>
          </p:cNvPr>
          <p:cNvSpPr txBox="1"/>
          <p:nvPr/>
        </p:nvSpPr>
        <p:spPr>
          <a:xfrm>
            <a:off x="537493" y="2732438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told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its name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his father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「父親に」という意味をもち、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told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0EED44D-3104-3041-6523-4333DAA9C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878ED42-FD94-FF6B-5C2E-EBA108B3ED5A}"/>
              </a:ext>
            </a:extLst>
          </p:cNvPr>
          <p:cNvSpPr txBox="1"/>
          <p:nvPr/>
        </p:nvSpPr>
        <p:spPr>
          <a:xfrm>
            <a:off x="537494" y="1858900"/>
            <a:ext cx="35138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彼は父親にその名前を教えました。</a:t>
            </a:r>
          </a:p>
        </p:txBody>
      </p:sp>
    </p:spTree>
    <p:extLst>
      <p:ext uri="{BB962C8B-B14F-4D97-AF65-F5344CB8AC3E}">
        <p14:creationId xmlns:p14="http://schemas.microsoft.com/office/powerpoint/2010/main" val="11330115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08BCE-28F2-8622-13BD-BCCF03EB0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E926CB9-1E5F-819F-3F59-548B68A5FD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387" b="20581"/>
          <a:stretch/>
        </p:blipFill>
        <p:spPr>
          <a:xfrm>
            <a:off x="292216" y="795244"/>
            <a:ext cx="8596800" cy="10795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825C27F-2EC3-803C-B389-D40809F88F32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69EE7EE-C055-B7D1-6834-3CDE4218E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B48EFB8-E317-B17B-9BB1-ABA7CDBEC4F0}"/>
              </a:ext>
            </a:extLst>
          </p:cNvPr>
          <p:cNvSpPr txBox="1"/>
          <p:nvPr/>
        </p:nvSpPr>
        <p:spPr>
          <a:xfrm>
            <a:off x="537494" y="1858900"/>
            <a:ext cx="64729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彼はなぜジョンがそれの名前を知っているのか知りませんでした。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8B8EE45-DE64-C082-CFD6-9FF38FB83FBC}"/>
              </a:ext>
            </a:extLst>
          </p:cNvPr>
          <p:cNvSpPr txBox="1"/>
          <p:nvPr/>
        </p:nvSpPr>
        <p:spPr>
          <a:xfrm>
            <a:off x="537493" y="2732438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didn't know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what kind of bird it was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why John knew its name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は、主語と動詞をふくむ節（名詞節）です。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John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knew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its name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「ジョンがなぜその名前を知っていたのですか」という意味をもち、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know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の目的語になっています。</a:t>
            </a:r>
            <a:endParaRPr kumimoji="1" lang="ja-JP" altLang="en-US" sz="20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249692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E84B1-59BC-6D94-2E16-03161202D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BE5F9236-FDD5-441C-65E0-A37DB2D3D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757144"/>
            <a:ext cx="8596105" cy="1066892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87920E0-3EEF-3CB9-BFE0-41B228ABFCB1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EA42175-12DE-6C61-C6C7-667D689E9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1781B91-38E8-F9D6-9493-B2FB69643E0B}"/>
              </a:ext>
            </a:extLst>
          </p:cNvPr>
          <p:cNvSpPr txBox="1"/>
          <p:nvPr/>
        </p:nvSpPr>
        <p:spPr>
          <a:xfrm>
            <a:off x="537494" y="1858900"/>
            <a:ext cx="67015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だから彼は、「なぜそれの名前を知っているんだい？」と言いました。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CDFC001-B999-6A2F-3688-04D035E134D9}"/>
              </a:ext>
            </a:extLst>
          </p:cNvPr>
          <p:cNvSpPr txBox="1"/>
          <p:nvPr/>
        </p:nvSpPr>
        <p:spPr>
          <a:xfrm>
            <a:off x="537493" y="2732438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So he said,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said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So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つの文をつなぎ、前の内容を受けて、その結果こうなるという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意味を表しています。</a:t>
            </a:r>
          </a:p>
          <a:p>
            <a:endParaRPr lang="ja-JP" altLang="en-US" sz="20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Why do you know its name?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you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do </a:t>
            </a:r>
            <a:r>
              <a:rPr lang="ja-JP" altLang="en-US" sz="2000" b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～）</a:t>
            </a:r>
            <a:r>
              <a:rPr lang="en-US" altLang="ja-JP" sz="2000" b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know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its name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079311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17057</TotalTime>
  <Words>986</Words>
  <Application>Microsoft Office PowerPoint</Application>
  <PresentationFormat>画面に合わせる (4:3)</PresentationFormat>
  <Paragraphs>87</Paragraphs>
  <Slides>13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1" baseType="lpstr">
      <vt:lpstr>ＭＳ Ｐゴシック</vt:lpstr>
      <vt:lpstr>ＭＳ Ｐ明朝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2128</cp:revision>
  <cp:lastPrinted>2016-06-23T16:36:17Z</cp:lastPrinted>
  <dcterms:created xsi:type="dcterms:W3CDTF">2016-05-30T03:13:09Z</dcterms:created>
  <dcterms:modified xsi:type="dcterms:W3CDTF">2025-12-17T04:44:54Z</dcterms:modified>
</cp:coreProperties>
</file>