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3657" r:id="rId2"/>
    <p:sldId id="3445" r:id="rId3"/>
    <p:sldId id="2531" r:id="rId4"/>
    <p:sldId id="3610" r:id="rId5"/>
    <p:sldId id="3611" r:id="rId6"/>
    <p:sldId id="3612" r:id="rId7"/>
    <p:sldId id="3613" r:id="rId8"/>
    <p:sldId id="3614" r:id="rId9"/>
    <p:sldId id="3623" r:id="rId10"/>
    <p:sldId id="3644" r:id="rId11"/>
    <p:sldId id="3524" r:id="rId12"/>
    <p:sldId id="4201" r:id="rId13"/>
    <p:sldId id="3561" r:id="rId14"/>
    <p:sldId id="3562" r:id="rId15"/>
    <p:sldId id="3563" r:id="rId16"/>
    <p:sldId id="3564" r:id="rId17"/>
    <p:sldId id="3565" r:id="rId18"/>
    <p:sldId id="3566" r:id="rId19"/>
    <p:sldId id="3567" r:id="rId20"/>
    <p:sldId id="3568" r:id="rId21"/>
    <p:sldId id="3569" r:id="rId22"/>
    <p:sldId id="3570" r:id="rId23"/>
    <p:sldId id="3573" r:id="rId24"/>
    <p:sldId id="3648" r:id="rId25"/>
    <p:sldId id="3577" r:id="rId26"/>
    <p:sldId id="3649" r:id="rId27"/>
    <p:sldId id="3650" r:id="rId28"/>
    <p:sldId id="3583" r:id="rId29"/>
    <p:sldId id="3587" r:id="rId30"/>
    <p:sldId id="3588" r:id="rId31"/>
    <p:sldId id="3589" r:id="rId32"/>
    <p:sldId id="3590" r:id="rId33"/>
    <p:sldId id="3655" r:id="rId34"/>
    <p:sldId id="3595" r:id="rId35"/>
    <p:sldId id="3609" r:id="rId3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3399"/>
    <a:srgbClr val="0043C8"/>
    <a:srgbClr val="005C2A"/>
    <a:srgbClr val="CC3399"/>
    <a:srgbClr val="00FF00"/>
    <a:srgbClr val="F8CBAD"/>
    <a:srgbClr val="FFFF8B"/>
    <a:srgbClr val="B4FEB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93" autoAdjust="0"/>
    <p:restoredTop sz="94270" autoAdjust="0"/>
  </p:normalViewPr>
  <p:slideViewPr>
    <p:cSldViewPr snapToGrid="0">
      <p:cViewPr varScale="1">
        <p:scale>
          <a:sx n="113" d="100"/>
          <a:sy n="113" d="100"/>
        </p:scale>
        <p:origin x="1662" y="10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9.mp3"/><Relationship Id="rId7" Type="http://schemas.openxmlformats.org/officeDocument/2006/relationships/image" Target="../media/image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9.mp3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4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15.mp3"/><Relationship Id="rId11" Type="http://schemas.openxmlformats.org/officeDocument/2006/relationships/image" Target="../media/image8.png"/><Relationship Id="rId5" Type="http://schemas.microsoft.com/office/2007/relationships/media" Target="../media/media15.mp3"/><Relationship Id="rId10" Type="http://schemas.openxmlformats.org/officeDocument/2006/relationships/image" Target="../media/image7.png"/><Relationship Id="rId4" Type="http://schemas.openxmlformats.org/officeDocument/2006/relationships/audio" Target="../media/media14.mp3"/><Relationship Id="rId9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2.png"/><Relationship Id="rId3" Type="http://schemas.microsoft.com/office/2007/relationships/media" Target="../media/media17.mp3"/><Relationship Id="rId7" Type="http://schemas.openxmlformats.org/officeDocument/2006/relationships/image" Target="../media/image8.png"/><Relationship Id="rId12" Type="http://schemas.openxmlformats.org/officeDocument/2006/relationships/image" Target="../media/image21.sv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7.png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9.svg"/><Relationship Id="rId4" Type="http://schemas.openxmlformats.org/officeDocument/2006/relationships/audio" Target="../media/media17.mp3"/><Relationship Id="rId9" Type="http://schemas.openxmlformats.org/officeDocument/2006/relationships/image" Target="../media/image18.png"/><Relationship Id="rId1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19.mp3"/><Relationship Id="rId7" Type="http://schemas.openxmlformats.org/officeDocument/2006/relationships/image" Target="../media/image8.png"/><Relationship Id="rId12" Type="http://schemas.openxmlformats.org/officeDocument/2006/relationships/image" Target="../media/image2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4.png"/><Relationship Id="rId4" Type="http://schemas.openxmlformats.org/officeDocument/2006/relationships/audio" Target="../media/media19.mp3"/><Relationship Id="rId9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3346166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No.15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いろいろな文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間接疑問文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2044364-3D5C-486D-7191-A5D0A5AE564A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F661D937-8AB6-5C6B-AFA4-5F5B082C9474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56BB1B25-ABAD-6C4C-AB0F-055AEF11F842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8A691F06-8B7B-9F92-D71D-8A11AEFD5EA7}"/>
                </a:ext>
              </a:extLst>
            </p:cNvPr>
            <p:cNvSpPr txBox="1"/>
            <p:nvPr/>
          </p:nvSpPr>
          <p:spPr>
            <a:xfrm>
              <a:off x="404076" y="1591000"/>
              <a:ext cx="827319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「ジョンの父親は木の上の鳥の名前を知っていました」</a:t>
              </a:r>
            </a:p>
          </p:txBody>
        </p:sp>
      </p:grpSp>
      <p:pic>
        <p:nvPicPr>
          <p:cNvPr id="16" name="図 15">
            <a:extLst>
              <a:ext uri="{FF2B5EF4-FFF2-40B4-BE49-F238E27FC236}">
                <a16:creationId xmlns:a16="http://schemas.microsoft.com/office/drawing/2014/main" id="{8711808F-5982-06CB-B1D2-A8E4303E1A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7" name="乗算記号 16">
            <a:extLst>
              <a:ext uri="{FF2B5EF4-FFF2-40B4-BE49-F238E27FC236}">
                <a16:creationId xmlns:a16="http://schemas.microsoft.com/office/drawing/2014/main" id="{18F942C2-03A4-18A4-5BD2-68FDAAFD7C1F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D243D199-7C64-E4CF-7D8E-6B25CB87FFB2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AS_G3_15_05_reading_s1_1">
            <a:hlinkClick r:id="" action="ppaction://media"/>
            <a:extLst>
              <a:ext uri="{FF2B5EF4-FFF2-40B4-BE49-F238E27FC236}">
                <a16:creationId xmlns:a16="http://schemas.microsoft.com/office/drawing/2014/main" id="{15A9B6AD-5C81-6848-2ACE-D246187216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34675" y="3330575"/>
            <a:ext cx="406400" cy="406400"/>
          </a:xfrm>
          <a:prstGeom prst="rect">
            <a:avLst/>
          </a:prstGeom>
        </p:spPr>
      </p:pic>
      <p:pic>
        <p:nvPicPr>
          <p:cNvPr id="4" name="AS_G3_15_06_reading_s1_2">
            <a:hlinkClick r:id="" action="ppaction://media"/>
            <a:extLst>
              <a:ext uri="{FF2B5EF4-FFF2-40B4-BE49-F238E27FC236}">
                <a16:creationId xmlns:a16="http://schemas.microsoft.com/office/drawing/2014/main" id="{3E8E3905-1664-9830-C68C-F50EA2B7C08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59933" y="3330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74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22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乗算記号 7">
            <a:extLst>
              <a:ext uri="{FF2B5EF4-FFF2-40B4-BE49-F238E27FC236}">
                <a16:creationId xmlns:a16="http://schemas.microsoft.com/office/drawing/2014/main" id="{43AB9488-CD1C-1FE1-3049-97C420D8BCF2}"/>
              </a:ext>
            </a:extLst>
          </p:cNvPr>
          <p:cNvSpPr/>
          <p:nvPr/>
        </p:nvSpPr>
        <p:spPr>
          <a:xfrm>
            <a:off x="2680643" y="307449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13983091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521EF07B-F9C4-AEE5-BF16-CEF9F72A61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97" y="1309687"/>
            <a:ext cx="8848800" cy="4463845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4213089" y="14280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2716624D-070E-C9F4-CBFA-35B7E7A6DE51}"/>
              </a:ext>
            </a:extLst>
          </p:cNvPr>
          <p:cNvCxnSpPr/>
          <p:nvPr/>
        </p:nvCxnSpPr>
        <p:spPr>
          <a:xfrm flipH="1">
            <a:off x="7118659" y="142805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4CACF2D8-C00C-C2A6-3731-0D713BC5337E}"/>
              </a:ext>
            </a:extLst>
          </p:cNvPr>
          <p:cNvCxnSpPr/>
          <p:nvPr/>
        </p:nvCxnSpPr>
        <p:spPr>
          <a:xfrm flipH="1">
            <a:off x="1358794" y="204335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3D594264-DB24-3E90-49B8-2005ECAA56D4}"/>
              </a:ext>
            </a:extLst>
          </p:cNvPr>
          <p:cNvCxnSpPr/>
          <p:nvPr/>
        </p:nvCxnSpPr>
        <p:spPr>
          <a:xfrm flipH="1">
            <a:off x="3435422" y="204335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6245C7D3-05D8-4116-3C28-C56E3D7CF785}"/>
              </a:ext>
            </a:extLst>
          </p:cNvPr>
          <p:cNvCxnSpPr/>
          <p:nvPr/>
        </p:nvCxnSpPr>
        <p:spPr>
          <a:xfrm flipH="1">
            <a:off x="5177645" y="204335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32D576C7-34BC-1C7A-C085-60B83BD26B08}"/>
              </a:ext>
            </a:extLst>
          </p:cNvPr>
          <p:cNvCxnSpPr/>
          <p:nvPr/>
        </p:nvCxnSpPr>
        <p:spPr>
          <a:xfrm flipH="1">
            <a:off x="6863107" y="204335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31BCC4F2-E536-3D05-338B-67AAB3526516}"/>
              </a:ext>
            </a:extLst>
          </p:cNvPr>
          <p:cNvCxnSpPr/>
          <p:nvPr/>
        </p:nvCxnSpPr>
        <p:spPr>
          <a:xfrm flipH="1">
            <a:off x="8281709" y="204335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AE8FA056-1F73-9205-9615-2ABDC56E2B69}"/>
              </a:ext>
            </a:extLst>
          </p:cNvPr>
          <p:cNvCxnSpPr/>
          <p:nvPr/>
        </p:nvCxnSpPr>
        <p:spPr>
          <a:xfrm flipH="1">
            <a:off x="1838180" y="26395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FCB4E054-6E2A-8704-EA24-E53164BF2DBC}"/>
              </a:ext>
            </a:extLst>
          </p:cNvPr>
          <p:cNvCxnSpPr/>
          <p:nvPr/>
        </p:nvCxnSpPr>
        <p:spPr>
          <a:xfrm flipH="1">
            <a:off x="4490755" y="26395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BB97E6B5-16D8-AA4E-2E9D-8A2D6666BEC3}"/>
              </a:ext>
            </a:extLst>
          </p:cNvPr>
          <p:cNvCxnSpPr/>
          <p:nvPr/>
        </p:nvCxnSpPr>
        <p:spPr>
          <a:xfrm flipH="1">
            <a:off x="5601709" y="263957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2CC683FC-C7FE-A164-888B-8218135A6E4A}"/>
              </a:ext>
            </a:extLst>
          </p:cNvPr>
          <p:cNvCxnSpPr/>
          <p:nvPr/>
        </p:nvCxnSpPr>
        <p:spPr>
          <a:xfrm flipH="1">
            <a:off x="8037260" y="263957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4D5F2377-E556-ED37-06DB-D6C72FCB3236}"/>
              </a:ext>
            </a:extLst>
          </p:cNvPr>
          <p:cNvCxnSpPr/>
          <p:nvPr/>
        </p:nvCxnSpPr>
        <p:spPr>
          <a:xfrm flipH="1">
            <a:off x="1080983" y="326696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79380E23-4309-1241-5F01-58A37458C521}"/>
              </a:ext>
            </a:extLst>
          </p:cNvPr>
          <p:cNvCxnSpPr/>
          <p:nvPr/>
        </p:nvCxnSpPr>
        <p:spPr>
          <a:xfrm flipH="1">
            <a:off x="3435421" y="327061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5E396070-534C-E53E-AA97-1EAB8CF28629}"/>
              </a:ext>
            </a:extLst>
          </p:cNvPr>
          <p:cNvCxnSpPr/>
          <p:nvPr/>
        </p:nvCxnSpPr>
        <p:spPr>
          <a:xfrm flipH="1">
            <a:off x="5243905" y="326158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9BA9ECCB-1AC4-0E40-EE77-757E239BE790}"/>
              </a:ext>
            </a:extLst>
          </p:cNvPr>
          <p:cNvCxnSpPr/>
          <p:nvPr/>
        </p:nvCxnSpPr>
        <p:spPr>
          <a:xfrm flipH="1">
            <a:off x="7414537" y="326033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83E76EAA-0CDE-90B4-D840-C5F163B9C233}"/>
              </a:ext>
            </a:extLst>
          </p:cNvPr>
          <p:cNvCxnSpPr/>
          <p:nvPr/>
        </p:nvCxnSpPr>
        <p:spPr>
          <a:xfrm flipH="1">
            <a:off x="977327" y="385924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A577A025-D086-7F68-5172-A4223C1A180C}"/>
              </a:ext>
            </a:extLst>
          </p:cNvPr>
          <p:cNvCxnSpPr/>
          <p:nvPr/>
        </p:nvCxnSpPr>
        <p:spPr>
          <a:xfrm flipH="1">
            <a:off x="2378837" y="386550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B41380E8-ECA9-D00A-E19E-F607105CD1B7}"/>
              </a:ext>
            </a:extLst>
          </p:cNvPr>
          <p:cNvCxnSpPr>
            <a:cxnSpLocks/>
          </p:cNvCxnSpPr>
          <p:nvPr/>
        </p:nvCxnSpPr>
        <p:spPr>
          <a:xfrm flipH="1">
            <a:off x="2922194" y="385924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61D933C1-51F4-C462-3450-F61A02F20333}"/>
              </a:ext>
            </a:extLst>
          </p:cNvPr>
          <p:cNvCxnSpPr>
            <a:cxnSpLocks/>
          </p:cNvCxnSpPr>
          <p:nvPr/>
        </p:nvCxnSpPr>
        <p:spPr>
          <a:xfrm flipH="1">
            <a:off x="4057208" y="385924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91369923-0B93-1406-2FF1-8749D4B8034E}"/>
              </a:ext>
            </a:extLst>
          </p:cNvPr>
          <p:cNvCxnSpPr>
            <a:cxnSpLocks/>
          </p:cNvCxnSpPr>
          <p:nvPr/>
        </p:nvCxnSpPr>
        <p:spPr>
          <a:xfrm flipH="1">
            <a:off x="6696862" y="386550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AA1AC96B-2D5C-4E28-B900-BCB257F357AA}"/>
              </a:ext>
            </a:extLst>
          </p:cNvPr>
          <p:cNvCxnSpPr>
            <a:cxnSpLocks/>
          </p:cNvCxnSpPr>
          <p:nvPr/>
        </p:nvCxnSpPr>
        <p:spPr>
          <a:xfrm flipH="1">
            <a:off x="8103520" y="385924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8E1AD307-4A81-616D-733C-BC38172CA1A8}"/>
              </a:ext>
            </a:extLst>
          </p:cNvPr>
          <p:cNvCxnSpPr>
            <a:cxnSpLocks/>
          </p:cNvCxnSpPr>
          <p:nvPr/>
        </p:nvCxnSpPr>
        <p:spPr>
          <a:xfrm flipH="1">
            <a:off x="1531804" y="45001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F73D9A56-ECB1-3A7A-D7A2-6DD5699C5FB7}"/>
              </a:ext>
            </a:extLst>
          </p:cNvPr>
          <p:cNvCxnSpPr>
            <a:cxnSpLocks/>
          </p:cNvCxnSpPr>
          <p:nvPr/>
        </p:nvCxnSpPr>
        <p:spPr>
          <a:xfrm flipH="1">
            <a:off x="3533758" y="449787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5D0C892A-E3BD-555B-AB95-C451B6D967A1}"/>
              </a:ext>
            </a:extLst>
          </p:cNvPr>
          <p:cNvCxnSpPr>
            <a:cxnSpLocks/>
          </p:cNvCxnSpPr>
          <p:nvPr/>
        </p:nvCxnSpPr>
        <p:spPr>
          <a:xfrm flipH="1">
            <a:off x="4798536" y="449787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>
            <a:extLst>
              <a:ext uri="{FF2B5EF4-FFF2-40B4-BE49-F238E27FC236}">
                <a16:creationId xmlns:a16="http://schemas.microsoft.com/office/drawing/2014/main" id="{370088C8-2147-BB86-F404-BA917AFAE6D4}"/>
              </a:ext>
            </a:extLst>
          </p:cNvPr>
          <p:cNvCxnSpPr>
            <a:cxnSpLocks/>
          </p:cNvCxnSpPr>
          <p:nvPr/>
        </p:nvCxnSpPr>
        <p:spPr>
          <a:xfrm flipH="1">
            <a:off x="5459726" y="449787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>
            <a:extLst>
              <a:ext uri="{FF2B5EF4-FFF2-40B4-BE49-F238E27FC236}">
                <a16:creationId xmlns:a16="http://schemas.microsoft.com/office/drawing/2014/main" id="{87A0B156-9452-4B15-420A-C67F5890E2F6}"/>
              </a:ext>
            </a:extLst>
          </p:cNvPr>
          <p:cNvCxnSpPr>
            <a:cxnSpLocks/>
          </p:cNvCxnSpPr>
          <p:nvPr/>
        </p:nvCxnSpPr>
        <p:spPr>
          <a:xfrm flipH="1">
            <a:off x="8069483" y="449787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>
            <a:extLst>
              <a:ext uri="{FF2B5EF4-FFF2-40B4-BE49-F238E27FC236}">
                <a16:creationId xmlns:a16="http://schemas.microsoft.com/office/drawing/2014/main" id="{3BBC7FD7-6EFE-971E-2037-C7425105D8C8}"/>
              </a:ext>
            </a:extLst>
          </p:cNvPr>
          <p:cNvCxnSpPr>
            <a:cxnSpLocks/>
          </p:cNvCxnSpPr>
          <p:nvPr/>
        </p:nvCxnSpPr>
        <p:spPr>
          <a:xfrm flipH="1">
            <a:off x="1109848" y="513743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AS_G3_15_07_reading_s2">
            <a:hlinkClick r:id="" action="ppaction://media"/>
            <a:extLst>
              <a:ext uri="{FF2B5EF4-FFF2-40B4-BE49-F238E27FC236}">
                <a16:creationId xmlns:a16="http://schemas.microsoft.com/office/drawing/2014/main" id="{CA6B0D3A-7DC0-F926-B2A7-41FA95F55C6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69546" y="1309687"/>
            <a:ext cx="406400" cy="406400"/>
          </a:xfrm>
          <a:prstGeom prst="rect">
            <a:avLst/>
          </a:prstGeom>
        </p:spPr>
      </p:pic>
      <p:pic>
        <p:nvPicPr>
          <p:cNvPr id="67" name="AS_G3_15_07_reading_s2">
            <a:hlinkClick r:id="" action="ppaction://media"/>
            <a:extLst>
              <a:ext uri="{FF2B5EF4-FFF2-40B4-BE49-F238E27FC236}">
                <a16:creationId xmlns:a16="http://schemas.microsoft.com/office/drawing/2014/main" id="{8DEF4297-775B-DDBD-DC07-133C445BA91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40792" y="51721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80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8380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517CC4E-642C-F5BB-6598-2D701DB3D0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635" y="682296"/>
            <a:ext cx="6955200" cy="6125114"/>
          </a:xfrm>
          <a:prstGeom prst="rect">
            <a:avLst/>
          </a:prstGeom>
        </p:spPr>
      </p:pic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AS_G3_15_10_reading_s3">
            <a:hlinkClick r:id="" action="ppaction://media"/>
            <a:extLst>
              <a:ext uri="{FF2B5EF4-FFF2-40B4-BE49-F238E27FC236}">
                <a16:creationId xmlns:a16="http://schemas.microsoft.com/office/drawing/2014/main" id="{4692F364-908D-272D-20B1-908B957A39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63275" y="19843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9DC6000-DC47-7C91-DB41-66B6F66FCA75}"/>
              </a:ext>
            </a:extLst>
          </p:cNvPr>
          <p:cNvSpPr/>
          <p:nvPr/>
        </p:nvSpPr>
        <p:spPr>
          <a:xfrm>
            <a:off x="620815" y="2162852"/>
            <a:ext cx="139363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3FE033-2669-1F43-0FC7-62E7A8E718AF}"/>
              </a:ext>
            </a:extLst>
          </p:cNvPr>
          <p:cNvSpPr/>
          <p:nvPr/>
        </p:nvSpPr>
        <p:spPr>
          <a:xfrm>
            <a:off x="889232" y="1754150"/>
            <a:ext cx="7784983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P.118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81289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・間接疑問文は、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疑問詞＋主語＋動詞～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が文の目的語になる文。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2986D2A-BC9E-B637-4A9D-F22FDE4928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55200" cy="6125114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D3500E8-280A-2FAF-E2B2-6E26047070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55200" cy="6125114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81AB55A-1F9B-6DF7-CF37-56D82CECAE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755" y="191164"/>
            <a:ext cx="6890400" cy="6092255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CA51EA26-B86B-14DA-23BE-6FD4CB1555CA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636F76D-817E-33D2-58E7-65F9281A59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600" y="1159001"/>
            <a:ext cx="8560800" cy="5353769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57932DD0-1F12-DD5E-DB98-E962D32B82FA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1645A76-691A-3640-8CC0-1DC9858109C7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AS_G3_15_01_kihon">
            <a:hlinkClick r:id="" action="ppaction://media"/>
            <a:extLst>
              <a:ext uri="{FF2B5EF4-FFF2-40B4-BE49-F238E27FC236}">
                <a16:creationId xmlns:a16="http://schemas.microsoft.com/office/drawing/2014/main" id="{F2A36020-ED7D-FAD7-1656-111CBBA6E7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12475" y="1298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7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819269D-6154-245A-D2FA-29BF082F49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400" y="1872128"/>
            <a:ext cx="8719200" cy="4470015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2225491" y="1801256"/>
            <a:ext cx="444294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high       school      student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AS_G3_15_11_reading_s6_1">
            <a:hlinkClick r:id="" action="ppaction://media"/>
            <a:extLst>
              <a:ext uri="{FF2B5EF4-FFF2-40B4-BE49-F238E27FC236}">
                <a16:creationId xmlns:a16="http://schemas.microsoft.com/office/drawing/2014/main" id="{633E9884-6FAF-F2D6-9CB4-E5AD2FE97C2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47130" y="1126134"/>
            <a:ext cx="406400" cy="406400"/>
          </a:xfrm>
          <a:prstGeom prst="rect">
            <a:avLst/>
          </a:prstGeom>
        </p:spPr>
      </p:pic>
      <p:pic>
        <p:nvPicPr>
          <p:cNvPr id="9" name="AS_G3_15_12_reading_s6_2">
            <a:hlinkClick r:id="" action="ppaction://media"/>
            <a:extLst>
              <a:ext uri="{FF2B5EF4-FFF2-40B4-BE49-F238E27FC236}">
                <a16:creationId xmlns:a16="http://schemas.microsoft.com/office/drawing/2014/main" id="{FDAE2B17-FC2B-6EA2-17CE-AD57964DF2A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66523" y="1910359"/>
            <a:ext cx="406400" cy="406400"/>
          </a:xfrm>
          <a:prstGeom prst="rect">
            <a:avLst/>
          </a:prstGeom>
        </p:spPr>
      </p:pic>
      <p:pic>
        <p:nvPicPr>
          <p:cNvPr id="12" name="AS_G3_15_11_reading_s6_1">
            <a:hlinkClick r:id="" action="ppaction://media"/>
            <a:extLst>
              <a:ext uri="{FF2B5EF4-FFF2-40B4-BE49-F238E27FC236}">
                <a16:creationId xmlns:a16="http://schemas.microsoft.com/office/drawing/2014/main" id="{55FFAB05-4A79-38AD-3C93-4D16818DF76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66523" y="3031134"/>
            <a:ext cx="406400" cy="406400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1D2A8B4-C7F2-5621-6411-D61F3913694C}"/>
              </a:ext>
            </a:extLst>
          </p:cNvPr>
          <p:cNvSpPr txBox="1"/>
          <p:nvPr/>
        </p:nvSpPr>
        <p:spPr>
          <a:xfrm>
            <a:off x="4446963" y="2316759"/>
            <a:ext cx="89168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park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419ED67-6B37-AD47-2985-0958E14C0DF5}"/>
              </a:ext>
            </a:extLst>
          </p:cNvPr>
          <p:cNvSpPr txBox="1"/>
          <p:nvPr/>
        </p:nvSpPr>
        <p:spPr>
          <a:xfrm>
            <a:off x="1532846" y="2854462"/>
            <a:ext cx="10821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found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AB1673D-6135-15E9-5CB6-7548866F8423}"/>
              </a:ext>
            </a:extLst>
          </p:cNvPr>
          <p:cNvSpPr txBox="1"/>
          <p:nvPr/>
        </p:nvSpPr>
        <p:spPr>
          <a:xfrm>
            <a:off x="3917561" y="2845059"/>
            <a:ext cx="322672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on          a        tree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6DA0ED9-B06D-5C0C-D1F8-02DA83ECB8DE}"/>
              </a:ext>
            </a:extLst>
          </p:cNvPr>
          <p:cNvSpPr txBox="1"/>
          <p:nvPr/>
        </p:nvSpPr>
        <p:spPr>
          <a:xfrm>
            <a:off x="1844469" y="3375098"/>
            <a:ext cx="355647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what        kind      of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EACCC421-5D8A-38AF-0E16-EA939B83E240}"/>
              </a:ext>
            </a:extLst>
          </p:cNvPr>
          <p:cNvSpPr txBox="1"/>
          <p:nvPr/>
        </p:nvSpPr>
        <p:spPr>
          <a:xfrm>
            <a:off x="1404658" y="3895734"/>
            <a:ext cx="227003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about    birds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778278DF-1A29-6538-882F-16CC76C410C7}"/>
              </a:ext>
            </a:extLst>
          </p:cNvPr>
          <p:cNvSpPr txBox="1"/>
          <p:nvPr/>
        </p:nvSpPr>
        <p:spPr>
          <a:xfrm>
            <a:off x="7269786" y="3895734"/>
            <a:ext cx="116461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father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4B04945-FF9B-F05A-E20C-401E1A94BD77}"/>
              </a:ext>
            </a:extLst>
          </p:cNvPr>
          <p:cNvSpPr txBox="1"/>
          <p:nvPr/>
        </p:nvSpPr>
        <p:spPr>
          <a:xfrm>
            <a:off x="5419524" y="4429267"/>
            <a:ext cx="204095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its      name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6D1C776E-792A-9599-FB27-D138E5B217E3}"/>
              </a:ext>
            </a:extLst>
          </p:cNvPr>
          <p:cNvSpPr txBox="1"/>
          <p:nvPr/>
        </p:nvSpPr>
        <p:spPr>
          <a:xfrm>
            <a:off x="6289475" y="4937228"/>
            <a:ext cx="165796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answered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6AF423CE-88AF-EDC9-49D0-3903DFFA37E7}"/>
              </a:ext>
            </a:extLst>
          </p:cNvPr>
          <p:cNvSpPr txBox="1"/>
          <p:nvPr/>
        </p:nvSpPr>
        <p:spPr>
          <a:xfrm>
            <a:off x="3972327" y="5474231"/>
            <a:ext cx="102696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often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50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75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508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16" grpId="0"/>
      <p:bldP spid="18" grpId="0"/>
      <p:bldP spid="19" grpId="0"/>
      <p:bldP spid="22" grpId="0"/>
      <p:bldP spid="23" grpId="0"/>
      <p:bldP spid="40" grpId="0"/>
      <p:bldP spid="41" grpId="0"/>
      <p:bldP spid="42" grpId="0"/>
      <p:bldP spid="4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グラフィックス 10" descr="走る">
            <a:extLst>
              <a:ext uri="{FF2B5EF4-FFF2-40B4-BE49-F238E27FC236}">
                <a16:creationId xmlns:a16="http://schemas.microsoft.com/office/drawing/2014/main" id="{1A322E24-4E65-AA45-87B8-E128E1107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4808980" y="2172840"/>
            <a:ext cx="4177666" cy="4177666"/>
          </a:xfrm>
          <a:prstGeom prst="rect">
            <a:avLst/>
          </a:prstGeom>
        </p:spPr>
      </p:pic>
      <p:pic>
        <p:nvPicPr>
          <p:cNvPr id="9" name="グラフィックス 8" descr="走る">
            <a:extLst>
              <a:ext uri="{FF2B5EF4-FFF2-40B4-BE49-F238E27FC236}">
                <a16:creationId xmlns:a16="http://schemas.microsoft.com/office/drawing/2014/main" id="{DE6CA95E-9AB6-CAAA-87DD-B6ABAA8638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7522622" y="2172840"/>
            <a:ext cx="4177666" cy="417766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A812610-58B5-E7A6-35D5-CF16F69632B2}"/>
              </a:ext>
            </a:extLst>
          </p:cNvPr>
          <p:cNvSpPr/>
          <p:nvPr/>
        </p:nvSpPr>
        <p:spPr>
          <a:xfrm>
            <a:off x="-2858182" y="1445538"/>
            <a:ext cx="1220834" cy="5770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4BF6C05-5C6A-C925-B62A-0EB074DCAAB8}"/>
              </a:ext>
            </a:extLst>
          </p:cNvPr>
          <p:cNvSpPr/>
          <p:nvPr/>
        </p:nvSpPr>
        <p:spPr>
          <a:xfrm>
            <a:off x="-5808840" y="1445538"/>
            <a:ext cx="1484508" cy="577084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</a:t>
            </a: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4840F21E-62A9-7F43-7AA4-871E1872E32E}"/>
              </a:ext>
            </a:extLst>
          </p:cNvPr>
          <p:cNvCxnSpPr/>
          <p:nvPr/>
        </p:nvCxnSpPr>
        <p:spPr>
          <a:xfrm flipH="1">
            <a:off x="-7440230" y="3117659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426568A1-77A6-ED54-C76A-4D57348C07D9}"/>
              </a:ext>
            </a:extLst>
          </p:cNvPr>
          <p:cNvCxnSpPr/>
          <p:nvPr/>
        </p:nvCxnSpPr>
        <p:spPr>
          <a:xfrm flipH="1">
            <a:off x="-7722241" y="3775686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EA901BF9-2914-3A39-50EF-DC7E9A1E4F16}"/>
              </a:ext>
            </a:extLst>
          </p:cNvPr>
          <p:cNvCxnSpPr/>
          <p:nvPr/>
        </p:nvCxnSpPr>
        <p:spPr>
          <a:xfrm flipH="1">
            <a:off x="-6489878" y="2442542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図 31">
            <a:extLst>
              <a:ext uri="{FF2B5EF4-FFF2-40B4-BE49-F238E27FC236}">
                <a16:creationId xmlns:a16="http://schemas.microsoft.com/office/drawing/2014/main" id="{AF321B35-C986-FC34-8DA9-08A0A5946F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2" name="AS_G3_15_14_reading_s7_1">
            <a:hlinkClick r:id="" action="ppaction://media"/>
            <a:extLst>
              <a:ext uri="{FF2B5EF4-FFF2-40B4-BE49-F238E27FC236}">
                <a16:creationId xmlns:a16="http://schemas.microsoft.com/office/drawing/2014/main" id="{AFBD0F00-4CC2-FE5D-F518-5F5CFAD9EB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699154" y="493545"/>
            <a:ext cx="406400" cy="406400"/>
          </a:xfrm>
          <a:prstGeom prst="rect">
            <a:avLst/>
          </a:prstGeom>
        </p:spPr>
      </p:pic>
      <p:pic>
        <p:nvPicPr>
          <p:cNvPr id="3" name="AS_G3_15_15_reading_s7_2">
            <a:hlinkClick r:id="" action="ppaction://media"/>
            <a:extLst>
              <a:ext uri="{FF2B5EF4-FFF2-40B4-BE49-F238E27FC236}">
                <a16:creationId xmlns:a16="http://schemas.microsoft.com/office/drawing/2014/main" id="{6B0E68A2-F125-9148-8A23-28E0AB4F45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699154" y="140477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85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75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D897E505-E056-B136-918C-FFF69096BA4B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3BF69D6A-584B-E68E-ACF1-7E37C4ACFC5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AB84C4D6-3864-29E5-2E54-08AC5E282A4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30" name="楕円 29">
            <a:extLst>
              <a:ext uri="{FF2B5EF4-FFF2-40B4-BE49-F238E27FC236}">
                <a16:creationId xmlns:a16="http://schemas.microsoft.com/office/drawing/2014/main" id="{6AF92A97-C56B-05E9-70F7-5BFB6EB02AF3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D7FA4E1D-509A-1261-3102-6C2B5248463F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5D5ECAA2-73DC-941B-AC67-DB4296D352EA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7CDF13C5-8829-EDD0-AA8D-244ECF3DAA14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BF0F8F7-4541-191D-BCE2-BAE4B8548F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584ED1D-2A9A-F67D-90EC-8F8D572E82B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4805DEAC-E155-334C-E73D-154A23BA4BB5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C606346-3BD2-A28D-F819-963663456D75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78DD4C63-AAF8-3881-957A-9792F51B7685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6746798C-0E1C-850D-6286-250AC0799A72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AB3F7A9E-A87D-368C-3E6D-8FDC5712E37F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554C6A2-7E98-F06E-31C9-E76BB64DE3BA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AS_G3_15_16_reading_s8_1">
            <a:hlinkClick r:id="" action="ppaction://media"/>
            <a:extLst>
              <a:ext uri="{FF2B5EF4-FFF2-40B4-BE49-F238E27FC236}">
                <a16:creationId xmlns:a16="http://schemas.microsoft.com/office/drawing/2014/main" id="{A31C47E4-06F2-A173-2CC8-1A68BAD453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69975" y="1406525"/>
            <a:ext cx="406400" cy="406400"/>
          </a:xfrm>
          <a:prstGeom prst="rect">
            <a:avLst/>
          </a:prstGeom>
        </p:spPr>
      </p:pic>
      <p:pic>
        <p:nvPicPr>
          <p:cNvPr id="7" name="AS_G3_15_17_reading_s8_2">
            <a:hlinkClick r:id="" action="ppaction://media"/>
            <a:extLst>
              <a:ext uri="{FF2B5EF4-FFF2-40B4-BE49-F238E27FC236}">
                <a16:creationId xmlns:a16="http://schemas.microsoft.com/office/drawing/2014/main" id="{CA4481FA-6865-248A-A0AD-45430340A69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69975" y="231524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73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21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P.119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6261" y="1179721"/>
            <a:ext cx="901147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（いつ、 どこで、 誰が、 何を）を教えてください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3483661-F828-7745-FE7D-083424412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" y="1097309"/>
            <a:ext cx="8712000" cy="5603856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76DA4B2F-E55E-7291-2DA2-BCF4C5A62F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000" y="1097309"/>
            <a:ext cx="8712000" cy="5603856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2201435" y="3324741"/>
            <a:ext cx="5438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what                   you      like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" name="AS_G3_15_03_kihon_t_1">
            <a:hlinkClick r:id="" action="ppaction://media"/>
            <a:extLst>
              <a:ext uri="{FF2B5EF4-FFF2-40B4-BE49-F238E27FC236}">
                <a16:creationId xmlns:a16="http://schemas.microsoft.com/office/drawing/2014/main" id="{4190738B-9CEF-3582-4300-7BB3CB087AA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4775" y="1626661"/>
            <a:ext cx="406400" cy="406400"/>
          </a:xfrm>
          <a:prstGeom prst="rect">
            <a:avLst/>
          </a:prstGeom>
        </p:spPr>
      </p:pic>
      <p:pic>
        <p:nvPicPr>
          <p:cNvPr id="7" name="AS_G3_15_03_kihon_t_1">
            <a:hlinkClick r:id="" action="ppaction://media"/>
            <a:extLst>
              <a:ext uri="{FF2B5EF4-FFF2-40B4-BE49-F238E27FC236}">
                <a16:creationId xmlns:a16="http://schemas.microsoft.com/office/drawing/2014/main" id="{5C5AC467-53D6-CAB4-9C2F-174FAE8BCAA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4775" y="827622"/>
            <a:ext cx="406400" cy="4064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A0C0E53-637A-81B2-2F21-3EA2FA1BAC69}"/>
              </a:ext>
            </a:extLst>
          </p:cNvPr>
          <p:cNvSpPr txBox="1"/>
          <p:nvPr/>
        </p:nvSpPr>
        <p:spPr>
          <a:xfrm>
            <a:off x="1931351" y="4532463"/>
            <a:ext cx="5438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where    you     visited     last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31AAD70-F677-0AC5-EAE5-691668D990C8}"/>
              </a:ext>
            </a:extLst>
          </p:cNvPr>
          <p:cNvSpPr txBox="1"/>
          <p:nvPr/>
        </p:nvSpPr>
        <p:spPr>
          <a:xfrm>
            <a:off x="2181629" y="5740185"/>
            <a:ext cx="6577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    you       go        to     school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5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9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6FBE74F8-EC07-8F56-51EC-95AA7026C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" y="1097309"/>
            <a:ext cx="8712000" cy="5603856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91546D-6839-B78B-55F5-00FC4DEC47CA}"/>
              </a:ext>
            </a:extLst>
          </p:cNvPr>
          <p:cNvSpPr txBox="1"/>
          <p:nvPr/>
        </p:nvSpPr>
        <p:spPr>
          <a:xfrm>
            <a:off x="2201435" y="3324741"/>
            <a:ext cx="5438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what                   you      like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864B87F-1CE1-1C62-B472-ABC67382C256}"/>
              </a:ext>
            </a:extLst>
          </p:cNvPr>
          <p:cNvSpPr txBox="1"/>
          <p:nvPr/>
        </p:nvSpPr>
        <p:spPr>
          <a:xfrm>
            <a:off x="1931351" y="4532463"/>
            <a:ext cx="5438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where    you     visited     last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462EED8-50E5-1EF4-AABC-8973D4FAC31B}"/>
              </a:ext>
            </a:extLst>
          </p:cNvPr>
          <p:cNvSpPr txBox="1"/>
          <p:nvPr/>
        </p:nvSpPr>
        <p:spPr>
          <a:xfrm>
            <a:off x="2181629" y="5740185"/>
            <a:ext cx="6577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    you       go        to     school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6006E03-7929-D440-36A5-7DD1C51777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600" y="1382198"/>
            <a:ext cx="8884800" cy="2796495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Tell me how you go to school.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9" name="AS_G3_15_04_kihon_t_2">
            <a:hlinkClick r:id="" action="ppaction://media"/>
            <a:extLst>
              <a:ext uri="{FF2B5EF4-FFF2-40B4-BE49-F238E27FC236}">
                <a16:creationId xmlns:a16="http://schemas.microsoft.com/office/drawing/2014/main" id="{C5EB6E4E-7BF2-8AB0-086C-41FF988EE9D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64775" y="2060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2ED6B2F6-2ABA-CE31-1A41-32D2400B8BF6}"/>
              </a:ext>
            </a:extLst>
          </p:cNvPr>
          <p:cNvSpPr txBox="1">
            <a:spLocks/>
          </p:cNvSpPr>
          <p:nvPr/>
        </p:nvSpPr>
        <p:spPr>
          <a:xfrm>
            <a:off x="66261" y="210403"/>
            <a:ext cx="9011478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P.120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124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英語の文章を読もう</a:t>
            </a:r>
          </a:p>
        </p:txBody>
      </p:sp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17058</TotalTime>
  <Words>638</Words>
  <Application>Microsoft Office PowerPoint</Application>
  <PresentationFormat>画面に合わせる (4:3)</PresentationFormat>
  <Paragraphs>113</Paragraphs>
  <Slides>35</Slides>
  <Notes>0</Notes>
  <HiddenSlides>0</HiddenSlides>
  <MMClips>39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42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prof501</cp:lastModifiedBy>
  <cp:revision>2128</cp:revision>
  <cp:lastPrinted>2016-06-23T16:36:17Z</cp:lastPrinted>
  <dcterms:created xsi:type="dcterms:W3CDTF">2016-05-30T03:13:09Z</dcterms:created>
  <dcterms:modified xsi:type="dcterms:W3CDTF">2025-12-17T04:33:22Z</dcterms:modified>
</cp:coreProperties>
</file>