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3524" r:id="rId12"/>
    <p:sldId id="4201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8.png"/><Relationship Id="rId5" Type="http://schemas.microsoft.com/office/2007/relationships/media" Target="../media/media15.mp3"/><Relationship Id="rId10" Type="http://schemas.openxmlformats.org/officeDocument/2006/relationships/image" Target="../media/image7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3" Type="http://schemas.microsoft.com/office/2007/relationships/media" Target="../media/media17.mp3"/><Relationship Id="rId7" Type="http://schemas.openxmlformats.org/officeDocument/2006/relationships/image" Target="../media/image8.png"/><Relationship Id="rId12" Type="http://schemas.openxmlformats.org/officeDocument/2006/relationships/image" Target="../media/image21.sv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svg"/><Relationship Id="rId4" Type="http://schemas.openxmlformats.org/officeDocument/2006/relationships/audio" Target="../media/media17.mp3"/><Relationship Id="rId9" Type="http://schemas.openxmlformats.org/officeDocument/2006/relationships/image" Target="../media/image18.png"/><Relationship Id="rId1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9.mp3"/><Relationship Id="rId7" Type="http://schemas.openxmlformats.org/officeDocument/2006/relationships/image" Target="../media/image8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19.mp3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346166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No.15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いろいろな文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間接疑問文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5" y="2162852"/>
            <a:ext cx="1393630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2" y="1754150"/>
            <a:ext cx="7784983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P.118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・間接疑問文は、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疑問詞＋主語＋動詞～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が文の目的語になる文。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636F76D-817E-33D2-58E7-65F9281A5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00" y="1159001"/>
            <a:ext cx="8560800" cy="5353769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AS_G3_15_01_kihon">
            <a:hlinkClick r:id="" action="ppaction://media"/>
            <a:extLst>
              <a:ext uri="{FF2B5EF4-FFF2-40B4-BE49-F238E27FC236}">
                <a16:creationId xmlns:a16="http://schemas.microsoft.com/office/drawing/2014/main" id="{F2A36020-ED7D-FAD7-1656-111CBBA6E7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12475" y="1298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7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P.119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6261" y="1179721"/>
            <a:ext cx="901147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（いつ、 どこで、 誰が、 何を）を教えてください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3483661-F828-7745-FE7D-083424412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603856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76DA4B2F-E55E-7291-2DA2-BCF4C5A62F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00" y="1097309"/>
            <a:ext cx="8712000" cy="5603856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2201435" y="3324741"/>
            <a:ext cx="5438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                   you      like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AS_G3_15_03_kihon_t_1">
            <a:hlinkClick r:id="" action="ppaction://media"/>
            <a:extLst>
              <a:ext uri="{FF2B5EF4-FFF2-40B4-BE49-F238E27FC236}">
                <a16:creationId xmlns:a16="http://schemas.microsoft.com/office/drawing/2014/main" id="{4190738B-9CEF-3582-4300-7BB3CB087AA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34775" y="1626661"/>
            <a:ext cx="406400" cy="406400"/>
          </a:xfrm>
          <a:prstGeom prst="rect">
            <a:avLst/>
          </a:prstGeom>
        </p:spPr>
      </p:pic>
      <p:pic>
        <p:nvPicPr>
          <p:cNvPr id="7" name="AS_G3_15_03_kihon_t_1">
            <a:hlinkClick r:id="" action="ppaction://media"/>
            <a:extLst>
              <a:ext uri="{FF2B5EF4-FFF2-40B4-BE49-F238E27FC236}">
                <a16:creationId xmlns:a16="http://schemas.microsoft.com/office/drawing/2014/main" id="{5C5AC467-53D6-CAB4-9C2F-174FAE8BCAA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534775" y="827622"/>
            <a:ext cx="406400" cy="4064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A0C0E53-637A-81B2-2F21-3EA2FA1BAC69}"/>
              </a:ext>
            </a:extLst>
          </p:cNvPr>
          <p:cNvSpPr txBox="1"/>
          <p:nvPr/>
        </p:nvSpPr>
        <p:spPr>
          <a:xfrm>
            <a:off x="1931351" y="4532463"/>
            <a:ext cx="5438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where    you     visited     last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31AAD70-F677-0AC5-EAE5-691668D990C8}"/>
              </a:ext>
            </a:extLst>
          </p:cNvPr>
          <p:cNvSpPr txBox="1"/>
          <p:nvPr/>
        </p:nvSpPr>
        <p:spPr>
          <a:xfrm>
            <a:off x="2181629" y="5740185"/>
            <a:ext cx="6577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you       go        to     school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5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9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FBE74F8-EC07-8F56-51EC-95AA7026C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603856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91546D-6839-B78B-55F5-00FC4DEC47CA}"/>
              </a:ext>
            </a:extLst>
          </p:cNvPr>
          <p:cNvSpPr txBox="1"/>
          <p:nvPr/>
        </p:nvSpPr>
        <p:spPr>
          <a:xfrm>
            <a:off x="2201435" y="3324741"/>
            <a:ext cx="5438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                   you      like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864B87F-1CE1-1C62-B472-ABC67382C256}"/>
              </a:ext>
            </a:extLst>
          </p:cNvPr>
          <p:cNvSpPr txBox="1"/>
          <p:nvPr/>
        </p:nvSpPr>
        <p:spPr>
          <a:xfrm>
            <a:off x="1931351" y="4532463"/>
            <a:ext cx="54385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where    you     visited     last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462EED8-50E5-1EF4-AABC-8973D4FAC31B}"/>
              </a:ext>
            </a:extLst>
          </p:cNvPr>
          <p:cNvSpPr txBox="1"/>
          <p:nvPr/>
        </p:nvSpPr>
        <p:spPr>
          <a:xfrm>
            <a:off x="2181629" y="5740185"/>
            <a:ext cx="6577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you       go        to     school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56006E03-7929-D440-36A5-7DD1C51777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600" y="1382198"/>
            <a:ext cx="8884800" cy="279649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Tell me how you go to school.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9" name="AS_G3_15_04_kihon_t_2">
            <a:hlinkClick r:id="" action="ppaction://media"/>
            <a:extLst>
              <a:ext uri="{FF2B5EF4-FFF2-40B4-BE49-F238E27FC236}">
                <a16:creationId xmlns:a16="http://schemas.microsoft.com/office/drawing/2014/main" id="{C5EB6E4E-7BF2-8AB0-086C-41FF988EE9D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64775" y="2060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02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2ED6B2F6-2ABA-CE31-1A41-32D2400B8BF6}"/>
              </a:ext>
            </a:extLst>
          </p:cNvPr>
          <p:cNvSpPr txBox="1">
            <a:spLocks/>
          </p:cNvSpPr>
          <p:nvPr/>
        </p:nvSpPr>
        <p:spPr>
          <a:xfrm>
            <a:off x="66261" y="210403"/>
            <a:ext cx="9011478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P.120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124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英語の文章を読もう</a:t>
            </a:r>
          </a:p>
        </p:txBody>
      </p:sp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591000"/>
              <a:ext cx="8273199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「ジョンの父親は木の上の鳥の名前を知っていました」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15_05_reading_s1_1">
            <a:hlinkClick r:id="" action="ppaction://media"/>
            <a:extLst>
              <a:ext uri="{FF2B5EF4-FFF2-40B4-BE49-F238E27FC236}">
                <a16:creationId xmlns:a16="http://schemas.microsoft.com/office/drawing/2014/main" id="{15A9B6AD-5C81-6848-2ACE-D246187216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734675" y="3330575"/>
            <a:ext cx="406400" cy="406400"/>
          </a:xfrm>
          <a:prstGeom prst="rect">
            <a:avLst/>
          </a:prstGeom>
        </p:spPr>
      </p:pic>
      <p:pic>
        <p:nvPicPr>
          <p:cNvPr id="4" name="AS_G3_15_06_reading_s1_2">
            <a:hlinkClick r:id="" action="ppaction://media"/>
            <a:extLst>
              <a:ext uri="{FF2B5EF4-FFF2-40B4-BE49-F238E27FC236}">
                <a16:creationId xmlns:a16="http://schemas.microsoft.com/office/drawing/2014/main" id="{3E8E3905-1664-9830-C68C-F50EA2B7C08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359933" y="3330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7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2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乗算記号 7">
            <a:extLst>
              <a:ext uri="{FF2B5EF4-FFF2-40B4-BE49-F238E27FC236}">
                <a16:creationId xmlns:a16="http://schemas.microsoft.com/office/drawing/2014/main" id="{43AB9488-CD1C-1FE1-3049-97C420D8BCF2}"/>
              </a:ext>
            </a:extLst>
          </p:cNvPr>
          <p:cNvSpPr/>
          <p:nvPr/>
        </p:nvSpPr>
        <p:spPr>
          <a:xfrm>
            <a:off x="2680643" y="307449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13983091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521EF07B-F9C4-AEE5-BF16-CEF9F72A61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97" y="1309687"/>
            <a:ext cx="8848800" cy="4463845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4213089" y="14280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2716624D-070E-C9F4-CBFA-35B7E7A6DE51}"/>
              </a:ext>
            </a:extLst>
          </p:cNvPr>
          <p:cNvCxnSpPr/>
          <p:nvPr/>
        </p:nvCxnSpPr>
        <p:spPr>
          <a:xfrm flipH="1">
            <a:off x="7118659" y="142805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4CACF2D8-C00C-C2A6-3731-0D713BC5337E}"/>
              </a:ext>
            </a:extLst>
          </p:cNvPr>
          <p:cNvCxnSpPr/>
          <p:nvPr/>
        </p:nvCxnSpPr>
        <p:spPr>
          <a:xfrm flipH="1">
            <a:off x="1358794" y="204335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3D594264-DB24-3E90-49B8-2005ECAA56D4}"/>
              </a:ext>
            </a:extLst>
          </p:cNvPr>
          <p:cNvCxnSpPr/>
          <p:nvPr/>
        </p:nvCxnSpPr>
        <p:spPr>
          <a:xfrm flipH="1">
            <a:off x="3435422" y="20433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6245C7D3-05D8-4116-3C28-C56E3D7CF785}"/>
              </a:ext>
            </a:extLst>
          </p:cNvPr>
          <p:cNvCxnSpPr/>
          <p:nvPr/>
        </p:nvCxnSpPr>
        <p:spPr>
          <a:xfrm flipH="1">
            <a:off x="5177645" y="20433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32D576C7-34BC-1C7A-C085-60B83BD26B08}"/>
              </a:ext>
            </a:extLst>
          </p:cNvPr>
          <p:cNvCxnSpPr/>
          <p:nvPr/>
        </p:nvCxnSpPr>
        <p:spPr>
          <a:xfrm flipH="1">
            <a:off x="6863107" y="20433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31BCC4F2-E536-3D05-338B-67AAB3526516}"/>
              </a:ext>
            </a:extLst>
          </p:cNvPr>
          <p:cNvCxnSpPr/>
          <p:nvPr/>
        </p:nvCxnSpPr>
        <p:spPr>
          <a:xfrm flipH="1">
            <a:off x="8281709" y="20433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AE8FA056-1F73-9205-9615-2ABDC56E2B69}"/>
              </a:ext>
            </a:extLst>
          </p:cNvPr>
          <p:cNvCxnSpPr/>
          <p:nvPr/>
        </p:nvCxnSpPr>
        <p:spPr>
          <a:xfrm flipH="1">
            <a:off x="1838180" y="26395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FCB4E054-6E2A-8704-EA24-E53164BF2DBC}"/>
              </a:ext>
            </a:extLst>
          </p:cNvPr>
          <p:cNvCxnSpPr/>
          <p:nvPr/>
        </p:nvCxnSpPr>
        <p:spPr>
          <a:xfrm flipH="1">
            <a:off x="4490755" y="26395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BB97E6B5-16D8-AA4E-2E9D-8A2D6666BEC3}"/>
              </a:ext>
            </a:extLst>
          </p:cNvPr>
          <p:cNvCxnSpPr/>
          <p:nvPr/>
        </p:nvCxnSpPr>
        <p:spPr>
          <a:xfrm flipH="1">
            <a:off x="5601709" y="263957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2CC683FC-C7FE-A164-888B-8218135A6E4A}"/>
              </a:ext>
            </a:extLst>
          </p:cNvPr>
          <p:cNvCxnSpPr/>
          <p:nvPr/>
        </p:nvCxnSpPr>
        <p:spPr>
          <a:xfrm flipH="1">
            <a:off x="8037260" y="263957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4D5F2377-E556-ED37-06DB-D6C72FCB3236}"/>
              </a:ext>
            </a:extLst>
          </p:cNvPr>
          <p:cNvCxnSpPr/>
          <p:nvPr/>
        </p:nvCxnSpPr>
        <p:spPr>
          <a:xfrm flipH="1">
            <a:off x="1080983" y="326696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79380E23-4309-1241-5F01-58A37458C521}"/>
              </a:ext>
            </a:extLst>
          </p:cNvPr>
          <p:cNvCxnSpPr/>
          <p:nvPr/>
        </p:nvCxnSpPr>
        <p:spPr>
          <a:xfrm flipH="1">
            <a:off x="3435421" y="327061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5E396070-534C-E53E-AA97-1EAB8CF28629}"/>
              </a:ext>
            </a:extLst>
          </p:cNvPr>
          <p:cNvCxnSpPr/>
          <p:nvPr/>
        </p:nvCxnSpPr>
        <p:spPr>
          <a:xfrm flipH="1">
            <a:off x="5243905" y="326158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9BA9ECCB-1AC4-0E40-EE77-757E239BE790}"/>
              </a:ext>
            </a:extLst>
          </p:cNvPr>
          <p:cNvCxnSpPr/>
          <p:nvPr/>
        </p:nvCxnSpPr>
        <p:spPr>
          <a:xfrm flipH="1">
            <a:off x="7414537" y="326033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83E76EAA-0CDE-90B4-D840-C5F163B9C233}"/>
              </a:ext>
            </a:extLst>
          </p:cNvPr>
          <p:cNvCxnSpPr/>
          <p:nvPr/>
        </p:nvCxnSpPr>
        <p:spPr>
          <a:xfrm flipH="1">
            <a:off x="977327" y="385924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A577A025-D086-7F68-5172-A4223C1A180C}"/>
              </a:ext>
            </a:extLst>
          </p:cNvPr>
          <p:cNvCxnSpPr/>
          <p:nvPr/>
        </p:nvCxnSpPr>
        <p:spPr>
          <a:xfrm flipH="1">
            <a:off x="2378837" y="386550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B41380E8-ECA9-D00A-E19E-F607105CD1B7}"/>
              </a:ext>
            </a:extLst>
          </p:cNvPr>
          <p:cNvCxnSpPr>
            <a:cxnSpLocks/>
          </p:cNvCxnSpPr>
          <p:nvPr/>
        </p:nvCxnSpPr>
        <p:spPr>
          <a:xfrm flipH="1">
            <a:off x="2922194" y="385924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61D933C1-51F4-C462-3450-F61A02F20333}"/>
              </a:ext>
            </a:extLst>
          </p:cNvPr>
          <p:cNvCxnSpPr>
            <a:cxnSpLocks/>
          </p:cNvCxnSpPr>
          <p:nvPr/>
        </p:nvCxnSpPr>
        <p:spPr>
          <a:xfrm flipH="1">
            <a:off x="4057208" y="385924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91369923-0B93-1406-2FF1-8749D4B8034E}"/>
              </a:ext>
            </a:extLst>
          </p:cNvPr>
          <p:cNvCxnSpPr>
            <a:cxnSpLocks/>
          </p:cNvCxnSpPr>
          <p:nvPr/>
        </p:nvCxnSpPr>
        <p:spPr>
          <a:xfrm flipH="1">
            <a:off x="6696862" y="386550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AA1AC96B-2D5C-4E28-B900-BCB257F357AA}"/>
              </a:ext>
            </a:extLst>
          </p:cNvPr>
          <p:cNvCxnSpPr>
            <a:cxnSpLocks/>
          </p:cNvCxnSpPr>
          <p:nvPr/>
        </p:nvCxnSpPr>
        <p:spPr>
          <a:xfrm flipH="1">
            <a:off x="8103520" y="385924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8E1AD307-4A81-616D-733C-BC38172CA1A8}"/>
              </a:ext>
            </a:extLst>
          </p:cNvPr>
          <p:cNvCxnSpPr>
            <a:cxnSpLocks/>
          </p:cNvCxnSpPr>
          <p:nvPr/>
        </p:nvCxnSpPr>
        <p:spPr>
          <a:xfrm flipH="1">
            <a:off x="1531804" y="450017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F73D9A56-ECB1-3A7A-D7A2-6DD5699C5FB7}"/>
              </a:ext>
            </a:extLst>
          </p:cNvPr>
          <p:cNvCxnSpPr>
            <a:cxnSpLocks/>
          </p:cNvCxnSpPr>
          <p:nvPr/>
        </p:nvCxnSpPr>
        <p:spPr>
          <a:xfrm flipH="1">
            <a:off x="3533758" y="449787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5D0C892A-E3BD-555B-AB95-C451B6D967A1}"/>
              </a:ext>
            </a:extLst>
          </p:cNvPr>
          <p:cNvCxnSpPr>
            <a:cxnSpLocks/>
          </p:cNvCxnSpPr>
          <p:nvPr/>
        </p:nvCxnSpPr>
        <p:spPr>
          <a:xfrm flipH="1">
            <a:off x="4798536" y="449787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370088C8-2147-BB86-F404-BA917AFAE6D4}"/>
              </a:ext>
            </a:extLst>
          </p:cNvPr>
          <p:cNvCxnSpPr>
            <a:cxnSpLocks/>
          </p:cNvCxnSpPr>
          <p:nvPr/>
        </p:nvCxnSpPr>
        <p:spPr>
          <a:xfrm flipH="1">
            <a:off x="5459726" y="449787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87A0B156-9452-4B15-420A-C67F5890E2F6}"/>
              </a:ext>
            </a:extLst>
          </p:cNvPr>
          <p:cNvCxnSpPr>
            <a:cxnSpLocks/>
          </p:cNvCxnSpPr>
          <p:nvPr/>
        </p:nvCxnSpPr>
        <p:spPr>
          <a:xfrm flipH="1">
            <a:off x="8069483" y="449787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3BBC7FD7-6EFE-971E-2037-C7425105D8C8}"/>
              </a:ext>
            </a:extLst>
          </p:cNvPr>
          <p:cNvCxnSpPr>
            <a:cxnSpLocks/>
          </p:cNvCxnSpPr>
          <p:nvPr/>
        </p:nvCxnSpPr>
        <p:spPr>
          <a:xfrm flipH="1">
            <a:off x="1109848" y="513743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AS_G3_15_07_reading_s2">
            <a:hlinkClick r:id="" action="ppaction://media"/>
            <a:extLst>
              <a:ext uri="{FF2B5EF4-FFF2-40B4-BE49-F238E27FC236}">
                <a16:creationId xmlns:a16="http://schemas.microsoft.com/office/drawing/2014/main" id="{CA6B0D3A-7DC0-F926-B2A7-41FA95F55C6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69546" y="1309687"/>
            <a:ext cx="406400" cy="406400"/>
          </a:xfrm>
          <a:prstGeom prst="rect">
            <a:avLst/>
          </a:prstGeom>
        </p:spPr>
      </p:pic>
      <p:pic>
        <p:nvPicPr>
          <p:cNvPr id="67" name="AS_G3_15_07_reading_s2">
            <a:hlinkClick r:id="" action="ppaction://media"/>
            <a:extLst>
              <a:ext uri="{FF2B5EF4-FFF2-40B4-BE49-F238E27FC236}">
                <a16:creationId xmlns:a16="http://schemas.microsoft.com/office/drawing/2014/main" id="{8DEF4297-775B-DDBD-DC07-133C445BA91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40792" y="51721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380" fill="hold"/>
                                        <p:tgtEl>
                                          <p:spTgt spid="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8380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"/>
                </p:tgtEl>
              </p:cMediaNode>
            </p:audio>
            <p:audio>
              <p:cMediaNode vol="80000">
                <p:cTn id="1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517CC4E-642C-F5BB-6598-2D701DB3D0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35" y="682296"/>
            <a:ext cx="6955200" cy="6125114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15_10_reading_s3">
            <a:hlinkClick r:id="" action="ppaction://media"/>
            <a:extLst>
              <a:ext uri="{FF2B5EF4-FFF2-40B4-BE49-F238E27FC236}">
                <a16:creationId xmlns:a16="http://schemas.microsoft.com/office/drawing/2014/main" id="{4692F364-908D-272D-20B1-908B957A39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63275" y="19843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36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2986D2A-BC9E-B637-4A9D-F22FDE4928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2511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D3500E8-280A-2FAF-E2B2-6E26047070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5200" cy="612511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81AB55A-1F9B-6DF7-CF37-56D82CECAE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5" y="191164"/>
            <a:ext cx="6890400" cy="6092255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819269D-6154-245A-D2FA-29BF082F49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00" y="1872128"/>
            <a:ext cx="8719200" cy="4470015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2225491" y="1801256"/>
            <a:ext cx="44429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high       school      student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15_11_reading_s6_1">
            <a:hlinkClick r:id="" action="ppaction://media"/>
            <a:extLst>
              <a:ext uri="{FF2B5EF4-FFF2-40B4-BE49-F238E27FC236}">
                <a16:creationId xmlns:a16="http://schemas.microsoft.com/office/drawing/2014/main" id="{633E9884-6FAF-F2D6-9CB4-E5AD2FE97C2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247130" y="1126134"/>
            <a:ext cx="406400" cy="406400"/>
          </a:xfrm>
          <a:prstGeom prst="rect">
            <a:avLst/>
          </a:prstGeom>
        </p:spPr>
      </p:pic>
      <p:pic>
        <p:nvPicPr>
          <p:cNvPr id="9" name="AS_G3_15_12_reading_s6_2">
            <a:hlinkClick r:id="" action="ppaction://media"/>
            <a:extLst>
              <a:ext uri="{FF2B5EF4-FFF2-40B4-BE49-F238E27FC236}">
                <a16:creationId xmlns:a16="http://schemas.microsoft.com/office/drawing/2014/main" id="{FDAE2B17-FC2B-6EA2-17CE-AD57964DF2A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266523" y="1910359"/>
            <a:ext cx="406400" cy="406400"/>
          </a:xfrm>
          <a:prstGeom prst="rect">
            <a:avLst/>
          </a:prstGeom>
        </p:spPr>
      </p:pic>
      <p:pic>
        <p:nvPicPr>
          <p:cNvPr id="12" name="AS_G3_15_11_reading_s6_1">
            <a:hlinkClick r:id="" action="ppaction://media"/>
            <a:extLst>
              <a:ext uri="{FF2B5EF4-FFF2-40B4-BE49-F238E27FC236}">
                <a16:creationId xmlns:a16="http://schemas.microsoft.com/office/drawing/2014/main" id="{55FFAB05-4A79-38AD-3C93-4D16818DF76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266523" y="3031134"/>
            <a:ext cx="406400" cy="4064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1D2A8B4-C7F2-5621-6411-D61F3913694C}"/>
              </a:ext>
            </a:extLst>
          </p:cNvPr>
          <p:cNvSpPr txBox="1"/>
          <p:nvPr/>
        </p:nvSpPr>
        <p:spPr>
          <a:xfrm>
            <a:off x="4446963" y="2316759"/>
            <a:ext cx="8916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park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419ED67-6B37-AD47-2985-0958E14C0DF5}"/>
              </a:ext>
            </a:extLst>
          </p:cNvPr>
          <p:cNvSpPr txBox="1"/>
          <p:nvPr/>
        </p:nvSpPr>
        <p:spPr>
          <a:xfrm>
            <a:off x="1532846" y="2854462"/>
            <a:ext cx="108216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found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AB1673D-6135-15E9-5CB6-7548866F8423}"/>
              </a:ext>
            </a:extLst>
          </p:cNvPr>
          <p:cNvSpPr txBox="1"/>
          <p:nvPr/>
        </p:nvSpPr>
        <p:spPr>
          <a:xfrm>
            <a:off x="3917561" y="2845059"/>
            <a:ext cx="32267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on          a        tree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6DA0ED9-B06D-5C0C-D1F8-02DA83ECB8DE}"/>
              </a:ext>
            </a:extLst>
          </p:cNvPr>
          <p:cNvSpPr txBox="1"/>
          <p:nvPr/>
        </p:nvSpPr>
        <p:spPr>
          <a:xfrm>
            <a:off x="1844469" y="3375098"/>
            <a:ext cx="35564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        kind      of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ACCC421-5D8A-38AF-0E16-EA939B83E240}"/>
              </a:ext>
            </a:extLst>
          </p:cNvPr>
          <p:cNvSpPr txBox="1"/>
          <p:nvPr/>
        </p:nvSpPr>
        <p:spPr>
          <a:xfrm>
            <a:off x="1404658" y="3895734"/>
            <a:ext cx="227003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about    birds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78278DF-1A29-6538-882F-16CC76C410C7}"/>
              </a:ext>
            </a:extLst>
          </p:cNvPr>
          <p:cNvSpPr txBox="1"/>
          <p:nvPr/>
        </p:nvSpPr>
        <p:spPr>
          <a:xfrm>
            <a:off x="7269786" y="3895734"/>
            <a:ext cx="116461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father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4B04945-FF9B-F05A-E20C-401E1A94BD77}"/>
              </a:ext>
            </a:extLst>
          </p:cNvPr>
          <p:cNvSpPr txBox="1"/>
          <p:nvPr/>
        </p:nvSpPr>
        <p:spPr>
          <a:xfrm>
            <a:off x="5419524" y="4429267"/>
            <a:ext cx="20409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its      name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D1C776E-792A-9599-FB27-D138E5B217E3}"/>
              </a:ext>
            </a:extLst>
          </p:cNvPr>
          <p:cNvSpPr txBox="1"/>
          <p:nvPr/>
        </p:nvSpPr>
        <p:spPr>
          <a:xfrm>
            <a:off x="6289475" y="4937228"/>
            <a:ext cx="165796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answered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AF423CE-88AF-EDC9-49D0-3903DFFA37E7}"/>
              </a:ext>
            </a:extLst>
          </p:cNvPr>
          <p:cNvSpPr txBox="1"/>
          <p:nvPr/>
        </p:nvSpPr>
        <p:spPr>
          <a:xfrm>
            <a:off x="3972327" y="5474231"/>
            <a:ext cx="102696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often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50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55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50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6" grpId="0"/>
      <p:bldP spid="18" grpId="0"/>
      <p:bldP spid="19" grpId="0"/>
      <p:bldP spid="22" grpId="0"/>
      <p:bldP spid="23" grpId="0"/>
      <p:bldP spid="40" grpId="0"/>
      <p:bldP spid="41" grpId="0"/>
      <p:bldP spid="42" grpId="0"/>
      <p:bldP spid="4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15_14_reading_s7_1">
            <a:hlinkClick r:id="" action="ppaction://media"/>
            <a:extLst>
              <a:ext uri="{FF2B5EF4-FFF2-40B4-BE49-F238E27FC236}">
                <a16:creationId xmlns:a16="http://schemas.microsoft.com/office/drawing/2014/main" id="{AFBD0F00-4CC2-FE5D-F518-5F5CFAD9EB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699154" y="493545"/>
            <a:ext cx="406400" cy="406400"/>
          </a:xfrm>
          <a:prstGeom prst="rect">
            <a:avLst/>
          </a:prstGeom>
        </p:spPr>
      </p:pic>
      <p:pic>
        <p:nvPicPr>
          <p:cNvPr id="3" name="AS_G3_15_15_reading_s7_2">
            <a:hlinkClick r:id="" action="ppaction://media"/>
            <a:extLst>
              <a:ext uri="{FF2B5EF4-FFF2-40B4-BE49-F238E27FC236}">
                <a16:creationId xmlns:a16="http://schemas.microsoft.com/office/drawing/2014/main" id="{6B0E68A2-F125-9148-8A23-28E0AB4F45B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699154" y="140477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85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5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15_16_reading_s8_1">
            <a:hlinkClick r:id="" action="ppaction://media"/>
            <a:extLst>
              <a:ext uri="{FF2B5EF4-FFF2-40B4-BE49-F238E27FC236}">
                <a16:creationId xmlns:a16="http://schemas.microsoft.com/office/drawing/2014/main" id="{A31C47E4-06F2-A173-2CC8-1A68BAD453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769975" y="1406525"/>
            <a:ext cx="406400" cy="406400"/>
          </a:xfrm>
          <a:prstGeom prst="rect">
            <a:avLst/>
          </a:prstGeom>
        </p:spPr>
      </p:pic>
      <p:pic>
        <p:nvPicPr>
          <p:cNvPr id="7" name="AS_G3_15_17_reading_s8_2">
            <a:hlinkClick r:id="" action="ppaction://media"/>
            <a:extLst>
              <a:ext uri="{FF2B5EF4-FFF2-40B4-BE49-F238E27FC236}">
                <a16:creationId xmlns:a16="http://schemas.microsoft.com/office/drawing/2014/main" id="{CA4481FA-6865-248A-A0AD-45430340A69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769975" y="231524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37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1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17058</TotalTime>
  <Words>638</Words>
  <Application>Microsoft Office PowerPoint</Application>
  <PresentationFormat>画面に合わせる (4:3)</PresentationFormat>
  <Paragraphs>113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2128</cp:revision>
  <cp:lastPrinted>2016-06-23T16:36:17Z</cp:lastPrinted>
  <dcterms:created xsi:type="dcterms:W3CDTF">2016-05-30T03:13:09Z</dcterms:created>
  <dcterms:modified xsi:type="dcterms:W3CDTF">2025-12-17T04:33:22Z</dcterms:modified>
</cp:coreProperties>
</file>