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3626" r:id="rId2"/>
    <p:sldId id="3647" r:id="rId3"/>
    <p:sldId id="2100" r:id="rId4"/>
    <p:sldId id="2101" r:id="rId5"/>
    <p:sldId id="2102" r:id="rId6"/>
    <p:sldId id="2103" r:id="rId7"/>
    <p:sldId id="2104" r:id="rId8"/>
    <p:sldId id="2105" r:id="rId9"/>
    <p:sldId id="2106" r:id="rId10"/>
    <p:sldId id="2107" r:id="rId11"/>
    <p:sldId id="2108" r:id="rId12"/>
    <p:sldId id="2109" r:id="rId13"/>
    <p:sldId id="2110" r:id="rId14"/>
    <p:sldId id="2111" r:id="rId15"/>
    <p:sldId id="3622" r:id="rId16"/>
    <p:sldId id="4202" r:id="rId17"/>
    <p:sldId id="4203" r:id="rId18"/>
    <p:sldId id="4204" r:id="rId19"/>
    <p:sldId id="4205" r:id="rId2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media" Target="../media/media7.mp3"/><Relationship Id="rId7" Type="http://schemas.openxmlformats.org/officeDocument/2006/relationships/image" Target="../media/image1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7.mp3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college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0_kihon_v3_college">
            <a:hlinkClick r:id="" action="ppaction://media"/>
            <a:extLst>
              <a:ext uri="{FF2B5EF4-FFF2-40B4-BE49-F238E27FC236}">
                <a16:creationId xmlns:a16="http://schemas.microsoft.com/office/drawing/2014/main" id="{74576BA0-0080-4D4E-B380-AC02AEEAF5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340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大学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0_kihon_v3_college">
            <a:hlinkClick r:id="" action="ppaction://media"/>
            <a:extLst>
              <a:ext uri="{FF2B5EF4-FFF2-40B4-BE49-F238E27FC236}">
                <a16:creationId xmlns:a16="http://schemas.microsoft.com/office/drawing/2014/main" id="{7E48BB56-C684-4DD6-9C9B-5F6E9AC019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3109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3_L20_kihon_v4_student">
            <a:hlinkClick r:id="" action="ppaction://media"/>
            <a:extLst>
              <a:ext uri="{FF2B5EF4-FFF2-40B4-BE49-F238E27FC236}">
                <a16:creationId xmlns:a16="http://schemas.microsoft.com/office/drawing/2014/main" id="{B4C16D9F-0D43-4906-ADC4-D9D5ACBDFA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93925" y="19970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309100F-89E8-9887-3A45-596BFAE6782D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A0749AA-F401-B3D7-975A-78AE1502B14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BEE1B30-5F0E-B632-5BB6-FB5E30E76073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生徒、学生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18FC7D8-AD08-A6EA-B609-6B08A92D9C3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8914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59504"/>
            <a:ext cx="68264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student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0_kihon_v4_student">
            <a:hlinkClick r:id="" action="ppaction://media"/>
            <a:extLst>
              <a:ext uri="{FF2B5EF4-FFF2-40B4-BE49-F238E27FC236}">
                <a16:creationId xmlns:a16="http://schemas.microsoft.com/office/drawing/2014/main" id="{171FCA64-1E04-478E-B64C-CEFE637802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93925" y="1997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02AEEEE-9E4D-8FD4-C06C-E2AEB27D833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7565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3_L20_kihon_v4_student">
            <a:hlinkClick r:id="" action="ppaction://media"/>
            <a:extLst>
              <a:ext uri="{FF2B5EF4-FFF2-40B4-BE49-F238E27FC236}">
                <a16:creationId xmlns:a16="http://schemas.microsoft.com/office/drawing/2014/main" id="{CF39AF7A-D35F-4834-A24E-BF98B0C409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193925" y="19970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6DDFF52-2DF8-C57C-B1D4-63F9548B5314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生徒、学生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09103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33313-FC4F-EFDA-D78D-B64C2CB60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6FC7AC0-D43F-BACF-CBE8-48CB25BEC15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4186E2-A546-3485-43CC-7B520F3BD28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1C3AFF3-DA9B-9BD1-9272-048289FE2DC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42D4189-8D96-49F4-B942-7F9BF605D102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2D507F5-996A-8A24-2CE6-06ADBA8979CC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97787A-CF28-BAD8-E5DC-1C385F0D0F8E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0_kihon_v1_went">
            <a:hlinkClick r:id="" action="ppaction://media"/>
            <a:extLst>
              <a:ext uri="{FF2B5EF4-FFF2-40B4-BE49-F238E27FC236}">
                <a16:creationId xmlns:a16="http://schemas.microsoft.com/office/drawing/2014/main" id="{D573B0C6-6CCF-39FF-F6FD-8BF6D5573D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8075" y="11207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DCCAA13-0D00-5FB2-6448-CB2638EE9E16}"/>
              </a:ext>
            </a:extLst>
          </p:cNvPr>
          <p:cNvSpPr/>
          <p:nvPr/>
        </p:nvSpPr>
        <p:spPr>
          <a:xfrm>
            <a:off x="2781300" y="4023726"/>
            <a:ext cx="3573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7921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07A4E-274F-5A93-5214-3CDBFBFE1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F49DD0A-D47F-28B6-17CE-6155AB55CBF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BC6B186-8DED-E622-A2AB-7C8859E8386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3E5A4E5-BE6D-E425-1315-521F2941ED5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1BC6EAF-87CA-DED8-C492-DE93B4CEE860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BA72735-90ED-97C2-3582-2DEE8AD3207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0805129-A413-597A-2835-B7048E0FA533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そこに</a:t>
              </a:r>
            </a:p>
          </p:txBody>
        </p:sp>
      </p:grpSp>
      <p:pic>
        <p:nvPicPr>
          <p:cNvPr id="2" name="G3_L20_kihon_v2_there">
            <a:hlinkClick r:id="" action="ppaction://media"/>
            <a:extLst>
              <a:ext uri="{FF2B5EF4-FFF2-40B4-BE49-F238E27FC236}">
                <a16:creationId xmlns:a16="http://schemas.microsoft.com/office/drawing/2014/main" id="{66D6E338-8DCC-966F-6050-965C9F10E1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70075" y="171132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46D3822-8D53-11E1-B032-BA3F9B384556}"/>
              </a:ext>
            </a:extLst>
          </p:cNvPr>
          <p:cNvSpPr/>
          <p:nvPr/>
        </p:nvSpPr>
        <p:spPr>
          <a:xfrm>
            <a:off x="2781300" y="3437462"/>
            <a:ext cx="3573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476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14430-E795-521F-CC5D-A9AFFC4F2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E995B6-B64F-A81F-27F6-2DDE0288DFA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AF1796C-206E-3C9C-ACD8-0560238143B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C3E5FDD-0AAE-BF98-A0EF-9C6E9EB75F6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9E0A46-AAB9-D024-72CD-D5EC441D18C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38234D6-4FFC-8338-ACDC-9C7D4F6D69AC}"/>
                </a:ext>
              </a:extLst>
            </p:cNvPr>
            <p:cNvSpPr txBox="1"/>
            <p:nvPr/>
          </p:nvSpPr>
          <p:spPr>
            <a:xfrm>
              <a:off x="965200" y="4007635"/>
              <a:ext cx="7213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college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FDF5C5E-1C51-5E7A-DCB5-D3CFA3EC8C0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0_kihon_v3_college">
            <a:hlinkClick r:id="" action="ppaction://media"/>
            <a:extLst>
              <a:ext uri="{FF2B5EF4-FFF2-40B4-BE49-F238E27FC236}">
                <a16:creationId xmlns:a16="http://schemas.microsoft.com/office/drawing/2014/main" id="{FD974B86-1968-1A2D-A0DA-5146EC8F9C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50975" y="17684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274E370-2476-10ED-B04A-D1F79F87119A}"/>
              </a:ext>
            </a:extLst>
          </p:cNvPr>
          <p:cNvSpPr/>
          <p:nvPr/>
        </p:nvSpPr>
        <p:spPr>
          <a:xfrm>
            <a:off x="2070100" y="3519516"/>
            <a:ext cx="4995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011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4FCE9-9AA3-6EE7-E9D2-CC6B63E63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1B80F84-AA59-02B6-482B-B98F9E9E9E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CC952B7-DBCD-E888-20B9-A72090447B5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C01E6A0-CE6E-F765-736D-9B433E73A87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3" name="G3_L20_kihon_v4_student">
            <a:hlinkClick r:id="" action="ppaction://media"/>
            <a:extLst>
              <a:ext uri="{FF2B5EF4-FFF2-40B4-BE49-F238E27FC236}">
                <a16:creationId xmlns:a16="http://schemas.microsoft.com/office/drawing/2014/main" id="{B1F3B24B-72CF-1F7F-5696-325AD56B9A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93925" y="19970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A36FEFE-3ED9-CB4C-41DD-30DF92F6E20E}"/>
              </a:ext>
            </a:extLst>
          </p:cNvPr>
          <p:cNvGrpSpPr/>
          <p:nvPr/>
        </p:nvGrpSpPr>
        <p:grpSpPr>
          <a:xfrm>
            <a:off x="660400" y="1786454"/>
            <a:ext cx="7823200" cy="3285092"/>
            <a:chOff x="660400" y="2292203"/>
            <a:chExt cx="7823200" cy="3285092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9E4790B-1FF3-1A52-B3B9-1E0ABE153187}"/>
                </a:ext>
              </a:extLst>
            </p:cNvPr>
            <p:cNvSpPr txBox="1"/>
            <p:nvPr/>
          </p:nvSpPr>
          <p:spPr>
            <a:xfrm>
              <a:off x="660400" y="4007635"/>
              <a:ext cx="7823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8885E92-6E33-7C9D-1837-61B276531A22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生徒、学生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1C06D1C-AAA3-9EE3-0E10-19066FA3344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65EE2F0-2C84-E147-824A-35CAEE17DDD1}"/>
              </a:ext>
            </a:extLst>
          </p:cNvPr>
          <p:cNvSpPr/>
          <p:nvPr/>
        </p:nvSpPr>
        <p:spPr>
          <a:xfrm>
            <a:off x="1943100" y="3362822"/>
            <a:ext cx="5249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6990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0_kihon_v1_went">
            <a:hlinkClick r:id="" action="ppaction://media"/>
            <a:extLst>
              <a:ext uri="{FF2B5EF4-FFF2-40B4-BE49-F238E27FC236}">
                <a16:creationId xmlns:a16="http://schemas.microsoft.com/office/drawing/2014/main" id="{88B85193-E15F-4B4A-B572-54B4139F26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25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0_kihon_v1_went">
            <a:hlinkClick r:id="" action="ppaction://media"/>
            <a:extLst>
              <a:ext uri="{FF2B5EF4-FFF2-40B4-BE49-F238E27FC236}">
                <a16:creationId xmlns:a16="http://schemas.microsoft.com/office/drawing/2014/main" id="{E18B375C-3E20-4323-BAAA-CB361C2B83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4786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3_L20_kihon_v1_went">
            <a:hlinkClick r:id="" action="ppaction://media"/>
            <a:extLst>
              <a:ext uri="{FF2B5EF4-FFF2-40B4-BE49-F238E27FC236}">
                <a16:creationId xmlns:a16="http://schemas.microsoft.com/office/drawing/2014/main" id="{5DB9E7E9-28D9-459A-9B7A-69B9BEBD1A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143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37D8C5-1956-45F5-93C7-A88EE70DBFE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そこに</a:t>
              </a:r>
            </a:p>
          </p:txBody>
        </p:sp>
      </p:grpSp>
      <p:pic>
        <p:nvPicPr>
          <p:cNvPr id="2" name="G3_L20_kihon_v2_there">
            <a:hlinkClick r:id="" action="ppaction://media"/>
            <a:extLst>
              <a:ext uri="{FF2B5EF4-FFF2-40B4-BE49-F238E27FC236}">
                <a16:creationId xmlns:a16="http://schemas.microsoft.com/office/drawing/2014/main" id="{215F7F72-1E21-46B6-B491-86F0160FCF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493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0_kihon_v2_there">
            <a:hlinkClick r:id="" action="ppaction://media"/>
            <a:extLst>
              <a:ext uri="{FF2B5EF4-FFF2-40B4-BE49-F238E27FC236}">
                <a16:creationId xmlns:a16="http://schemas.microsoft.com/office/drawing/2014/main" id="{4AE19771-768E-427F-96DC-766248B535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2080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そこに</a:t>
            </a:r>
          </a:p>
        </p:txBody>
      </p:sp>
      <p:pic>
        <p:nvPicPr>
          <p:cNvPr id="6" name="G3_L20_kihon_v2_there">
            <a:hlinkClick r:id="" action="ppaction://media"/>
            <a:extLst>
              <a:ext uri="{FF2B5EF4-FFF2-40B4-BE49-F238E27FC236}">
                <a16:creationId xmlns:a16="http://schemas.microsoft.com/office/drawing/2014/main" id="{83B12BB0-6928-41E6-9532-3EF611632B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30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0_kihon_v3_college">
            <a:hlinkClick r:id="" action="ppaction://media"/>
            <a:extLst>
              <a:ext uri="{FF2B5EF4-FFF2-40B4-BE49-F238E27FC236}">
                <a16:creationId xmlns:a16="http://schemas.microsoft.com/office/drawing/2014/main" id="{EF06C2BD-9D04-4F1A-B572-342DDED219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3120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17023</TotalTime>
  <Words>88</Words>
  <Application>Microsoft Office PowerPoint</Application>
  <PresentationFormat>画面に合わせる (4:3)</PresentationFormat>
  <Paragraphs>39</Paragraphs>
  <Slides>19</Slides>
  <Notes>0</Notes>
  <HiddenSlides>0</HiddenSlides>
  <MMClips>19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2119</cp:revision>
  <cp:lastPrinted>2016-06-23T16:36:17Z</cp:lastPrinted>
  <dcterms:created xsi:type="dcterms:W3CDTF">2016-05-30T03:13:09Z</dcterms:created>
  <dcterms:modified xsi:type="dcterms:W3CDTF">2025-12-17T04:48:08Z</dcterms:modified>
</cp:coreProperties>
</file>