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4238" r:id="rId4"/>
    <p:sldId id="4239" r:id="rId5"/>
    <p:sldId id="4240" r:id="rId6"/>
    <p:sldId id="4241" r:id="rId7"/>
    <p:sldId id="4242" r:id="rId8"/>
    <p:sldId id="4243" r:id="rId9"/>
    <p:sldId id="2841" r:id="rId10"/>
    <p:sldId id="2842" r:id="rId11"/>
    <p:sldId id="2843" r:id="rId12"/>
    <p:sldId id="3546" r:id="rId13"/>
    <p:sldId id="3547" r:id="rId14"/>
    <p:sldId id="3548" r:id="rId15"/>
    <p:sldId id="3702" r:id="rId16"/>
    <p:sldId id="3703" r:id="rId17"/>
    <p:sldId id="3704" r:id="rId18"/>
    <p:sldId id="3720" r:id="rId19"/>
    <p:sldId id="3721" r:id="rId20"/>
    <p:sldId id="3719" r:id="rId21"/>
    <p:sldId id="4285" r:id="rId22"/>
    <p:sldId id="4286" r:id="rId23"/>
    <p:sldId id="4287" r:id="rId24"/>
    <p:sldId id="3540" r:id="rId25"/>
    <p:sldId id="3541" r:id="rId26"/>
    <p:sldId id="3542" r:id="rId27"/>
    <p:sldId id="2128" r:id="rId28"/>
    <p:sldId id="2129" r:id="rId29"/>
    <p:sldId id="2130" r:id="rId30"/>
    <p:sldId id="2146" r:id="rId31"/>
    <p:sldId id="2147" r:id="rId32"/>
    <p:sldId id="2148" r:id="rId33"/>
    <p:sldId id="3646" r:id="rId34"/>
    <p:sldId id="4288" r:id="rId35"/>
    <p:sldId id="4289" r:id="rId36"/>
    <p:sldId id="4290" r:id="rId37"/>
    <p:sldId id="4291" r:id="rId38"/>
    <p:sldId id="4292" r:id="rId39"/>
    <p:sldId id="4293" r:id="rId40"/>
    <p:sldId id="4294" r:id="rId41"/>
    <p:sldId id="4295" r:id="rId42"/>
    <p:sldId id="4296" r:id="rId43"/>
    <p:sldId id="4297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225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blood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blood">
            <a:hlinkClick r:id="" action="ppaction://media"/>
            <a:extLst>
              <a:ext uri="{FF2B5EF4-FFF2-40B4-BE49-F238E27FC236}">
                <a16:creationId xmlns:a16="http://schemas.microsoft.com/office/drawing/2014/main" id="{BB8D3F61-5F75-6FF7-3574-6D0449BBB7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70175" y="2625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743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血液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blood">
            <a:hlinkClick r:id="" action="ppaction://media"/>
            <a:extLst>
              <a:ext uri="{FF2B5EF4-FFF2-40B4-BE49-F238E27FC236}">
                <a16:creationId xmlns:a16="http://schemas.microsoft.com/office/drawing/2014/main" id="{9CCF028F-CB64-E40B-7210-A882F86DF4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70175" y="2625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929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流れる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flow">
            <a:hlinkClick r:id="" action="ppaction://media"/>
            <a:extLst>
              <a:ext uri="{FF2B5EF4-FFF2-40B4-BE49-F238E27FC236}">
                <a16:creationId xmlns:a16="http://schemas.microsoft.com/office/drawing/2014/main" id="{57D41670-9230-C1B9-7574-E5EE5D33C5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3207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417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D5D59A-607B-32CC-E3EF-04B2C70EF5F3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flow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flow">
            <a:hlinkClick r:id="" action="ppaction://media"/>
            <a:extLst>
              <a:ext uri="{FF2B5EF4-FFF2-40B4-BE49-F238E27FC236}">
                <a16:creationId xmlns:a16="http://schemas.microsoft.com/office/drawing/2014/main" id="{72ECB0ED-E165-1559-E134-832C5F31BC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3207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22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流れる</a:t>
            </a:r>
          </a:p>
        </p:txBody>
      </p:sp>
      <p:pic>
        <p:nvPicPr>
          <p:cNvPr id="2" name="flow">
            <a:hlinkClick r:id="" action="ppaction://media"/>
            <a:extLst>
              <a:ext uri="{FF2B5EF4-FFF2-40B4-BE49-F238E27FC236}">
                <a16:creationId xmlns:a16="http://schemas.microsoft.com/office/drawing/2014/main" id="{238BCF18-B00D-1FA7-FEC8-5892752FBB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3207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23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DBA91-9658-53B3-D550-893846E10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2B3F1-0150-47B5-DA74-E4D57A63E1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CC896B-3A46-6823-5B1E-B1745467078E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587836-CE0C-D2B8-694E-B65928058F4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BF172C-E7AF-5375-DDA7-862E7712C31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を通って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through">
            <a:hlinkClick r:id="" action="ppaction://media"/>
            <a:extLst>
              <a:ext uri="{FF2B5EF4-FFF2-40B4-BE49-F238E27FC236}">
                <a16:creationId xmlns:a16="http://schemas.microsoft.com/office/drawing/2014/main" id="{F24353A8-65D3-8EF6-2ADB-F5965EC6B8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93925" y="530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2293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F1E9-91C1-2DBA-E6A6-467F7925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83A7FC-3069-A24D-B67B-389AE2BA80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BF57500-6079-3369-153E-8A1E5BA5F7D5}"/>
              </a:ext>
            </a:extLst>
          </p:cNvPr>
          <p:cNvSpPr txBox="1"/>
          <p:nvPr/>
        </p:nvSpPr>
        <p:spPr>
          <a:xfrm>
            <a:off x="397565" y="2321005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through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through">
            <a:hlinkClick r:id="" action="ppaction://media"/>
            <a:extLst>
              <a:ext uri="{FF2B5EF4-FFF2-40B4-BE49-F238E27FC236}">
                <a16:creationId xmlns:a16="http://schemas.microsoft.com/office/drawing/2014/main" id="{8F48BAD9-4145-5E1D-2B3D-16F1A03762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93925" y="530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5303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A4DD5-F739-B3AD-B24B-928DFF9B3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EDCEC4-E992-AFBE-3412-803EA40258E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A049CA-ACDB-1F48-F764-E371A4977A7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を通って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hrough">
            <a:hlinkClick r:id="" action="ppaction://media"/>
            <a:extLst>
              <a:ext uri="{FF2B5EF4-FFF2-40B4-BE49-F238E27FC236}">
                <a16:creationId xmlns:a16="http://schemas.microsoft.com/office/drawing/2014/main" id="{17E841E1-52A2-5FC5-0263-E92A1C4B71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93925" y="530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5376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168C9-907F-BDF2-0AAC-620086E41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3773664-37BD-192F-383D-7A1B02375AC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C6824A3-BA6F-C35A-38C6-90F54EA6BA97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6887DBC-0F31-4ED2-8BE0-1E5574D8429E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[b----] [v-----]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040F09D-A9FB-0A71-89A7-2C31D92EFDD6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血管</a:t>
              </a:r>
            </a:p>
          </p:txBody>
        </p:sp>
      </p:grpSp>
      <p:pic>
        <p:nvPicPr>
          <p:cNvPr id="3" name="blood vessel">
            <a:hlinkClick r:id="" action="ppaction://media"/>
            <a:extLst>
              <a:ext uri="{FF2B5EF4-FFF2-40B4-BE49-F238E27FC236}">
                <a16:creationId xmlns:a16="http://schemas.microsoft.com/office/drawing/2014/main" id="{672A487D-2F83-BD95-7691-083DFA42C5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974975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1612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436FDB-52B4-7154-79A3-A00C957CE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5F1CB3E-7C6C-772F-8F63-DBAB7B149D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3C39880-703B-AC2F-3354-0174D560484D}"/>
              </a:ext>
            </a:extLst>
          </p:cNvPr>
          <p:cNvSpPr txBox="1"/>
          <p:nvPr/>
        </p:nvSpPr>
        <p:spPr>
          <a:xfrm>
            <a:off x="318052" y="2690336"/>
            <a:ext cx="8507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blood vessel</a:t>
            </a:r>
            <a:endParaRPr kumimoji="1" lang="ja-JP" altLang="en-US" sz="9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blood vessel">
            <a:hlinkClick r:id="" action="ppaction://media"/>
            <a:extLst>
              <a:ext uri="{FF2B5EF4-FFF2-40B4-BE49-F238E27FC236}">
                <a16:creationId xmlns:a16="http://schemas.microsoft.com/office/drawing/2014/main" id="{6A425699-9B8B-07E6-3C54-C379D4DD32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974975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787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98918-6185-CB23-0E53-0F4262623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C5D46F-0382-C236-6F38-1031F5E21D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960E953-B6C3-E207-31B9-3151D9F85E93}"/>
              </a:ext>
            </a:extLst>
          </p:cNvPr>
          <p:cNvSpPr txBox="1"/>
          <p:nvPr/>
        </p:nvSpPr>
        <p:spPr>
          <a:xfrm>
            <a:off x="206477" y="2321005"/>
            <a:ext cx="87310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血管</a:t>
            </a:r>
          </a:p>
        </p:txBody>
      </p:sp>
      <p:pic>
        <p:nvPicPr>
          <p:cNvPr id="2" name="blood vessel">
            <a:hlinkClick r:id="" action="ppaction://media"/>
            <a:extLst>
              <a:ext uri="{FF2B5EF4-FFF2-40B4-BE49-F238E27FC236}">
                <a16:creationId xmlns:a16="http://schemas.microsoft.com/office/drawing/2014/main" id="{82AE6A4F-A09C-CB18-ECCE-A37FD7D0AB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974975" y="13303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3914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合計の</a:t>
              </a:r>
            </a:p>
          </p:txBody>
        </p:sp>
      </p:grpSp>
      <p:pic>
        <p:nvPicPr>
          <p:cNvPr id="4" name="total">
            <a:hlinkClick r:id="" action="ppaction://media"/>
            <a:extLst>
              <a:ext uri="{FF2B5EF4-FFF2-40B4-BE49-F238E27FC236}">
                <a16:creationId xmlns:a16="http://schemas.microsoft.com/office/drawing/2014/main" id="{E1DE77F5-D67E-52FB-3E94-27DB298054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08225" y="1787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total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total">
            <a:hlinkClick r:id="" action="ppaction://media"/>
            <a:extLst>
              <a:ext uri="{FF2B5EF4-FFF2-40B4-BE49-F238E27FC236}">
                <a16:creationId xmlns:a16="http://schemas.microsoft.com/office/drawing/2014/main" id="{C8436F0A-66AB-0876-BCDA-2F8DD2BE8B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08225" y="1787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45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合計の</a:t>
            </a:r>
          </a:p>
        </p:txBody>
      </p:sp>
      <p:pic>
        <p:nvPicPr>
          <p:cNvPr id="2" name="total">
            <a:hlinkClick r:id="" action="ppaction://media"/>
            <a:extLst>
              <a:ext uri="{FF2B5EF4-FFF2-40B4-BE49-F238E27FC236}">
                <a16:creationId xmlns:a16="http://schemas.microsoft.com/office/drawing/2014/main" id="{C7FE83DB-0CC7-9DE4-16E4-527E33CF71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08225" y="1787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06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長さ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length">
            <a:hlinkClick r:id="" action="ppaction://media"/>
            <a:extLst>
              <a:ext uri="{FF2B5EF4-FFF2-40B4-BE49-F238E27FC236}">
                <a16:creationId xmlns:a16="http://schemas.microsoft.com/office/drawing/2014/main" id="{FAC7F187-ABBB-BA59-44E9-46D4476980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153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5571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length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length">
            <a:hlinkClick r:id="" action="ppaction://media"/>
            <a:extLst>
              <a:ext uri="{FF2B5EF4-FFF2-40B4-BE49-F238E27FC236}">
                <a16:creationId xmlns:a16="http://schemas.microsoft.com/office/drawing/2014/main" id="{0F21B50F-CE8B-7ECC-8800-81A63DA7A1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153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3268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長さ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length">
            <a:hlinkClick r:id="" action="ppaction://media"/>
            <a:extLst>
              <a:ext uri="{FF2B5EF4-FFF2-40B4-BE49-F238E27FC236}">
                <a16:creationId xmlns:a16="http://schemas.microsoft.com/office/drawing/2014/main" id="{77AAE301-8D92-9B39-65E7-831E17D957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1536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9532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76ECAE0-0005-4180-86B9-8DCA72F1CD02}"/>
              </a:ext>
            </a:extLst>
          </p:cNvPr>
          <p:cNvGrpSpPr/>
          <p:nvPr/>
        </p:nvGrpSpPr>
        <p:grpSpPr>
          <a:xfrm>
            <a:off x="993913" y="1174537"/>
            <a:ext cx="7156174" cy="4508926"/>
            <a:chOff x="993913" y="1187637"/>
            <a:chExt cx="7156174" cy="450892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993913" y="1187637"/>
              <a:ext cx="7156174" cy="2939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のまわりを</a:t>
              </a:r>
              <a:endPara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回る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circle">
            <a:hlinkClick r:id="" action="ppaction://media"/>
            <a:extLst>
              <a:ext uri="{FF2B5EF4-FFF2-40B4-BE49-F238E27FC236}">
                <a16:creationId xmlns:a16="http://schemas.microsoft.com/office/drawing/2014/main" id="{D517CF61-E216-14FA-B30B-7ED5323B4D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22475" y="222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0574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B80AB4-D05E-30C1-165E-46A522AECC97}"/>
              </a:ext>
            </a:extLst>
          </p:cNvPr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circle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ircle">
            <a:hlinkClick r:id="" action="ppaction://media"/>
            <a:extLst>
              <a:ext uri="{FF2B5EF4-FFF2-40B4-BE49-F238E27FC236}">
                <a16:creationId xmlns:a16="http://schemas.microsoft.com/office/drawing/2014/main" id="{D7D8F151-F82A-C7BF-02B1-75151BE173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22475" y="222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3112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98E39CC-050B-E816-3DF9-58F915F6B481}"/>
              </a:ext>
            </a:extLst>
          </p:cNvPr>
          <p:cNvSpPr txBox="1"/>
          <p:nvPr/>
        </p:nvSpPr>
        <p:spPr>
          <a:xfrm>
            <a:off x="993913" y="1959367"/>
            <a:ext cx="7156174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のまわりを</a:t>
            </a:r>
            <a:endParaRPr kumimoji="1" lang="en-US" altLang="ja-JP" sz="7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回る</a:t>
            </a:r>
          </a:p>
        </p:txBody>
      </p:sp>
      <p:pic>
        <p:nvPicPr>
          <p:cNvPr id="3" name="circle">
            <a:hlinkClick r:id="" action="ppaction://media"/>
            <a:extLst>
              <a:ext uri="{FF2B5EF4-FFF2-40B4-BE49-F238E27FC236}">
                <a16:creationId xmlns:a16="http://schemas.microsoft.com/office/drawing/2014/main" id="{18E8D429-0AB6-785A-47B7-40FF81C089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22475" y="222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52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D07E0-281D-FB91-92D9-CA13024D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C032C28-0C08-24C5-8150-904D208554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8D3BF3B-F33A-2A2D-9F76-EC3094425E8C}"/>
              </a:ext>
            </a:extLst>
          </p:cNvPr>
          <p:cNvGrpSpPr/>
          <p:nvPr/>
        </p:nvGrpSpPr>
        <p:grpSpPr>
          <a:xfrm>
            <a:off x="206477" y="1636202"/>
            <a:ext cx="8731046" cy="3462486"/>
            <a:chOff x="206477" y="1991699"/>
            <a:chExt cx="8731046" cy="346248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C79E2AD-0C79-0E43-B2EF-EAB68008735F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[b----] [t---]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54B41B6-6297-D7B5-E0F8-7C4D0E792E95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血液型</a:t>
              </a:r>
            </a:p>
          </p:txBody>
        </p:sp>
      </p:grpSp>
      <p:pic>
        <p:nvPicPr>
          <p:cNvPr id="2" name="blood type">
            <a:hlinkClick r:id="" action="ppaction://media"/>
            <a:extLst>
              <a:ext uri="{FF2B5EF4-FFF2-40B4-BE49-F238E27FC236}">
                <a16:creationId xmlns:a16="http://schemas.microsoft.com/office/drawing/2014/main" id="{E2FA519B-4079-AAF2-A9B6-89642709C2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6675" y="854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9587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EC9732-D173-4D50-B7EB-5AB6261BAC2C}"/>
              </a:ext>
            </a:extLst>
          </p:cNvPr>
          <p:cNvGrpSpPr/>
          <p:nvPr/>
        </p:nvGrpSpPr>
        <p:grpSpPr>
          <a:xfrm>
            <a:off x="206476" y="1713146"/>
            <a:ext cx="8731048" cy="3431708"/>
            <a:chOff x="206476" y="2145587"/>
            <a:chExt cx="8731048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206476" y="4007635"/>
              <a:ext cx="873104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驚くべき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38CDABDB-3FD3-0ED7-DF98-4688DFFAEB4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urprising">
            <a:hlinkClick r:id="" action="ppaction://media"/>
            <a:extLst>
              <a:ext uri="{FF2B5EF4-FFF2-40B4-BE49-F238E27FC236}">
                <a16:creationId xmlns:a16="http://schemas.microsoft.com/office/drawing/2014/main" id="{0594A2ED-5B6F-6F15-B1D0-37A2B4AD5E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0321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6261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06E9EB-24C4-48A9-AA6B-C3B34516B52B}"/>
              </a:ext>
            </a:extLst>
          </p:cNvPr>
          <p:cNvSpPr txBox="1"/>
          <p:nvPr/>
        </p:nvSpPr>
        <p:spPr>
          <a:xfrm>
            <a:off x="533400" y="2536448"/>
            <a:ext cx="8077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surprising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6710CDF-18C3-54BC-4516-D5299698554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surprising">
            <a:hlinkClick r:id="" action="ppaction://media"/>
            <a:extLst>
              <a:ext uri="{FF2B5EF4-FFF2-40B4-BE49-F238E27FC236}">
                <a16:creationId xmlns:a16="http://schemas.microsoft.com/office/drawing/2014/main" id="{7367D9D9-0F7F-512A-74B2-833C0B28E4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30321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2504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驚くべき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3" name="surprising">
            <a:hlinkClick r:id="" action="ppaction://media"/>
            <a:extLst>
              <a:ext uri="{FF2B5EF4-FFF2-40B4-BE49-F238E27FC236}">
                <a16:creationId xmlns:a16="http://schemas.microsoft.com/office/drawing/2014/main" id="{F5B65A34-140A-7283-8B9A-3C2F06A4FF7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3032125" y="968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88429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7C46C-1264-B6EA-8928-9B6375CEB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61481C-CBF9-F3FB-0A28-0594BB7B49E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5018813-24AD-A69C-B344-31BB6CAF87E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CD15CFB-352D-764D-F61B-EB7E02CB950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3FDDE96-3AEA-90E8-A0B7-896D06280D50}"/>
              </a:ext>
            </a:extLst>
          </p:cNvPr>
          <p:cNvGrpSpPr/>
          <p:nvPr/>
        </p:nvGrpSpPr>
        <p:grpSpPr>
          <a:xfrm>
            <a:off x="206477" y="1636202"/>
            <a:ext cx="8731046" cy="3339375"/>
            <a:chOff x="206477" y="1991699"/>
            <a:chExt cx="8731046" cy="33393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E0ED94F-F9D2-B300-2707-41A2FDF6A163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[blood] [type]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01E0E7F-7056-E865-8A04-48ADA53098D3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血液型</a:t>
              </a:r>
            </a:p>
          </p:txBody>
        </p:sp>
      </p:grpSp>
      <p:pic>
        <p:nvPicPr>
          <p:cNvPr id="2" name="blood type">
            <a:hlinkClick r:id="" action="ppaction://media"/>
            <a:extLst>
              <a:ext uri="{FF2B5EF4-FFF2-40B4-BE49-F238E27FC236}">
                <a16:creationId xmlns:a16="http://schemas.microsoft.com/office/drawing/2014/main" id="{CC129A36-F7EB-0C09-6B41-F4A0B491F8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36675" y="8540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044ACA-AA4F-4A4E-A01C-CC77D4F7D3D3}"/>
              </a:ext>
            </a:extLst>
          </p:cNvPr>
          <p:cNvSpPr/>
          <p:nvPr/>
        </p:nvSpPr>
        <p:spPr>
          <a:xfrm>
            <a:off x="1226565" y="3508200"/>
            <a:ext cx="296443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5C4FF40-E47D-4769-8685-4159C058648A}"/>
              </a:ext>
            </a:extLst>
          </p:cNvPr>
          <p:cNvSpPr/>
          <p:nvPr/>
        </p:nvSpPr>
        <p:spPr>
          <a:xfrm>
            <a:off x="5417565" y="3508200"/>
            <a:ext cx="264058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8457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A0755-ED93-F494-3D1D-A9443712D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B657DC9-A6C4-D844-20B6-B0FC2B54B51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0915733-6B27-C6F7-D19D-C0C20936974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D5858A5-8612-288D-AF5B-6E146BE5E9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A1414AB-A523-905E-EEF3-00187344EF4D}"/>
              </a:ext>
            </a:extLst>
          </p:cNvPr>
          <p:cNvGrpSpPr/>
          <p:nvPr/>
        </p:nvGrpSpPr>
        <p:grpSpPr>
          <a:xfrm>
            <a:off x="304800" y="1536175"/>
            <a:ext cx="8534400" cy="3539430"/>
            <a:chOff x="304800" y="1791644"/>
            <a:chExt cx="85344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55DD00E-37B7-AF83-6BFD-4AAB484E7388}"/>
                </a:ext>
              </a:extLst>
            </p:cNvPr>
            <p:cNvSpPr txBox="1"/>
            <p:nvPr/>
          </p:nvSpPr>
          <p:spPr>
            <a:xfrm>
              <a:off x="304800" y="4007635"/>
              <a:ext cx="85344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personality</a:t>
              </a:r>
              <a:r>
                <a:rPr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2E2D35-FCCA-91D3-783B-CD97F28B509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性格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personality">
            <a:hlinkClick r:id="" action="ppaction://media"/>
            <a:extLst>
              <a:ext uri="{FF2B5EF4-FFF2-40B4-BE49-F238E27FC236}">
                <a16:creationId xmlns:a16="http://schemas.microsoft.com/office/drawing/2014/main" id="{9446B1EA-C702-14BC-C14C-4C38014947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0025" y="892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043308-491A-F89F-610F-053AA85203F3}"/>
              </a:ext>
            </a:extLst>
          </p:cNvPr>
          <p:cNvSpPr/>
          <p:nvPr/>
        </p:nvSpPr>
        <p:spPr>
          <a:xfrm>
            <a:off x="1524001" y="3631442"/>
            <a:ext cx="6103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5056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9AEC9-ADEB-88EE-19E0-1C3D55FED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3F56A27-11AB-98F1-F8FB-1B004270207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A4A5CDA-E1B8-D2E5-AB0B-50811E5128D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B8C83DB-082A-A503-BE08-D0F7DF674F5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56F9FE0-D30B-8158-3BB5-F85E337C451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FB21A88-6F72-E411-20C1-123A4E23DE4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blood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6582A09-BF4E-33A4-FC56-478E21B1BB9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血液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blood">
            <a:hlinkClick r:id="" action="ppaction://media"/>
            <a:extLst>
              <a:ext uri="{FF2B5EF4-FFF2-40B4-BE49-F238E27FC236}">
                <a16:creationId xmlns:a16="http://schemas.microsoft.com/office/drawing/2014/main" id="{B3AA2C2D-FE8C-2922-DCC9-432070D386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670175" y="26257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43906AC-B7C9-3324-DB05-D488FE786461}"/>
              </a:ext>
            </a:extLst>
          </p:cNvPr>
          <p:cNvSpPr/>
          <p:nvPr/>
        </p:nvSpPr>
        <p:spPr>
          <a:xfrm>
            <a:off x="2762251" y="3519516"/>
            <a:ext cx="36268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2230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5B51D-B75C-AAEE-697C-C9D90B8CD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FD633B3-C3DE-020C-3A76-C90EE58FE85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4EDF264-492B-E556-1C2C-C0904F288F6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D26BF47-5E72-BC35-76ED-46F34B927F8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0ECE159-D5D1-4C6B-745F-95357C8A2DE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8AF9F7F-397A-97A0-5F71-1A473D51115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flow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16306CA-B42B-655E-C6B2-C13DE08FAF80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流れる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flow">
            <a:hlinkClick r:id="" action="ppaction://media"/>
            <a:extLst>
              <a:ext uri="{FF2B5EF4-FFF2-40B4-BE49-F238E27FC236}">
                <a16:creationId xmlns:a16="http://schemas.microsoft.com/office/drawing/2014/main" id="{07C615B8-FB1A-C31F-AAEB-94DEF39642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632075" y="1120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A1C1D27-6C78-C309-0F6C-6D61CF0E8947}"/>
              </a:ext>
            </a:extLst>
          </p:cNvPr>
          <p:cNvSpPr/>
          <p:nvPr/>
        </p:nvSpPr>
        <p:spPr>
          <a:xfrm>
            <a:off x="2971800" y="3429000"/>
            <a:ext cx="32077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11859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7EF9A-2514-F1E4-F656-54BB185E4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A912520-7EF3-3D9F-B4FB-E3DC268D5DF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2ABA2E9-4B88-123B-61B7-B0D9E07AE73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AF99980-06FC-1583-5F2E-52A7014B47C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1AAC81B-443F-EDBC-97AD-0BD62C7533D2}"/>
              </a:ext>
            </a:extLst>
          </p:cNvPr>
          <p:cNvGrpSpPr/>
          <p:nvPr/>
        </p:nvGrpSpPr>
        <p:grpSpPr>
          <a:xfrm>
            <a:off x="815009" y="1786454"/>
            <a:ext cx="7513983" cy="3161982"/>
            <a:chOff x="815009" y="2292203"/>
            <a:chExt cx="7513983" cy="31619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0A400D9-84B2-2FAD-3247-31F93748E442}"/>
                </a:ext>
              </a:extLst>
            </p:cNvPr>
            <p:cNvSpPr txBox="1"/>
            <p:nvPr/>
          </p:nvSpPr>
          <p:spPr>
            <a:xfrm>
              <a:off x="815009" y="4007635"/>
              <a:ext cx="751398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through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AC70DA6-1088-FF67-BCB5-9498BA323139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を通って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through">
            <a:hlinkClick r:id="" action="ppaction://media"/>
            <a:extLst>
              <a:ext uri="{FF2B5EF4-FFF2-40B4-BE49-F238E27FC236}">
                <a16:creationId xmlns:a16="http://schemas.microsoft.com/office/drawing/2014/main" id="{2EE8C469-9DFA-9331-ADED-E78668897B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93925" y="5302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1F08E13-CCD8-6FE0-FE1A-E0909635BD9A}"/>
              </a:ext>
            </a:extLst>
          </p:cNvPr>
          <p:cNvSpPr/>
          <p:nvPr/>
        </p:nvSpPr>
        <p:spPr>
          <a:xfrm>
            <a:off x="2171701" y="3299416"/>
            <a:ext cx="48079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95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73556-E7FA-DD07-6E7D-010343F89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FD62CD-18A6-4916-8B28-55C7153CED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B8969D-FABE-D461-3E44-478D60ECBBE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76F1BF2-E3AF-B1A2-B9AF-9592F2C4ABD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4684A91-A59C-1777-10A0-04CE2DAB5AA9}"/>
              </a:ext>
            </a:extLst>
          </p:cNvPr>
          <p:cNvGrpSpPr/>
          <p:nvPr/>
        </p:nvGrpSpPr>
        <p:grpSpPr>
          <a:xfrm>
            <a:off x="0" y="1715332"/>
            <a:ext cx="9144000" cy="3427336"/>
            <a:chOff x="0" y="1983250"/>
            <a:chExt cx="9144000" cy="342733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0C20110-4E1E-5659-2367-B3287F217BB7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[blood] [vessel]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3D3994A-318A-83E6-F702-59BF7A6B27BC}"/>
                </a:ext>
              </a:extLst>
            </p:cNvPr>
            <p:cNvSpPr txBox="1"/>
            <p:nvPr/>
          </p:nvSpPr>
          <p:spPr>
            <a:xfrm>
              <a:off x="815009" y="1983250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血管</a:t>
              </a:r>
            </a:p>
          </p:txBody>
        </p:sp>
      </p:grpSp>
      <p:pic>
        <p:nvPicPr>
          <p:cNvPr id="3" name="blood vessel">
            <a:hlinkClick r:id="" action="ppaction://media"/>
            <a:extLst>
              <a:ext uri="{FF2B5EF4-FFF2-40B4-BE49-F238E27FC236}">
                <a16:creationId xmlns:a16="http://schemas.microsoft.com/office/drawing/2014/main" id="{AA5E7994-1F4A-F5CA-D4FC-1A74EF4337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974975" y="13303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2E72BE9-2B14-B3E1-2C1C-EF4CEA7697E8}"/>
              </a:ext>
            </a:extLst>
          </p:cNvPr>
          <p:cNvSpPr/>
          <p:nvPr/>
        </p:nvSpPr>
        <p:spPr>
          <a:xfrm>
            <a:off x="769809" y="3680197"/>
            <a:ext cx="302114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1775804-FED2-D4A1-82B1-D975DEFEE956}"/>
              </a:ext>
            </a:extLst>
          </p:cNvPr>
          <p:cNvSpPr/>
          <p:nvPr/>
        </p:nvSpPr>
        <p:spPr>
          <a:xfrm>
            <a:off x="4962643" y="3680197"/>
            <a:ext cx="353365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3773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B519B-BAB9-EDDF-FBB9-862FA45DD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45B1F4B-B3F4-9F9F-7DDE-103C33966A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928549-BA7C-6F4D-272B-1AB61541219E}"/>
              </a:ext>
            </a:extLst>
          </p:cNvPr>
          <p:cNvSpPr txBox="1"/>
          <p:nvPr/>
        </p:nvSpPr>
        <p:spPr>
          <a:xfrm>
            <a:off x="247650" y="2644170"/>
            <a:ext cx="8648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blood type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blood type">
            <a:hlinkClick r:id="" action="ppaction://media"/>
            <a:extLst>
              <a:ext uri="{FF2B5EF4-FFF2-40B4-BE49-F238E27FC236}">
                <a16:creationId xmlns:a16="http://schemas.microsoft.com/office/drawing/2014/main" id="{D2188FF8-69D3-F1BC-D17E-6295F69D9E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6675" y="854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75129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B6335-A182-AEC1-489D-F5669FE0A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C78A191-4488-F001-C62C-B61AE26D810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4C49778-A9E6-3CC6-73D4-3361E62764F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D8DABB3-416D-3A74-8FB6-19543502B38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163B74E-9AEC-7266-E6A6-D083F01EC6DB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0F8C9ED-2491-7A27-CAD6-0B199FAAB42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total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B5B8ABC-5DCA-5103-4B24-45B9BEBE86D2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合計の</a:t>
              </a:r>
            </a:p>
          </p:txBody>
        </p:sp>
      </p:grpSp>
      <p:pic>
        <p:nvPicPr>
          <p:cNvPr id="4" name="total">
            <a:hlinkClick r:id="" action="ppaction://media"/>
            <a:extLst>
              <a:ext uri="{FF2B5EF4-FFF2-40B4-BE49-F238E27FC236}">
                <a16:creationId xmlns:a16="http://schemas.microsoft.com/office/drawing/2014/main" id="{D0EA44AD-FFEB-13C0-872F-6AB2D8A9B5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08225" y="17875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BD615D1-D16B-3D9F-3E21-C67CD6E42258}"/>
              </a:ext>
            </a:extLst>
          </p:cNvPr>
          <p:cNvSpPr/>
          <p:nvPr/>
        </p:nvSpPr>
        <p:spPr>
          <a:xfrm>
            <a:off x="2952751" y="3541471"/>
            <a:ext cx="32458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416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05E2C-B4AD-6BDD-9E65-B1887413C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4FD29DC-75CD-6110-FD83-18712A56F25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CDD631-7882-EAA4-609D-71CEF4B4422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B740B93-4D54-3FC3-98AE-8811F17C92A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FE4DE07-8A8D-284C-B9FA-E1F907D633D5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E22CB3F-CC36-0D7F-3014-0406C3D40D5D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length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AB6C349-9738-0C89-6572-1CF0AA5F8E6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長さ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length">
            <a:hlinkClick r:id="" action="ppaction://media"/>
            <a:extLst>
              <a:ext uri="{FF2B5EF4-FFF2-40B4-BE49-F238E27FC236}">
                <a16:creationId xmlns:a16="http://schemas.microsoft.com/office/drawing/2014/main" id="{9CE0645F-ABC7-FA63-4E5F-1B5C72C088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74825" y="1536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00E652A-5717-6E81-D29D-C6D97E6DEB55}"/>
              </a:ext>
            </a:extLst>
          </p:cNvPr>
          <p:cNvSpPr/>
          <p:nvPr/>
        </p:nvSpPr>
        <p:spPr>
          <a:xfrm>
            <a:off x="2533651" y="3608227"/>
            <a:ext cx="40840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176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D4330-B7D3-2DD8-B01E-BF08CF829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79F3DD-84D1-4623-7740-9F132C85B98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53059C7-02AD-51BD-991A-5110BF8AFE8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BD3C98E-1C39-026E-435B-10F8A7141C8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F32A987-4446-4A08-DC3E-17F685CFCB25}"/>
              </a:ext>
            </a:extLst>
          </p:cNvPr>
          <p:cNvGrpSpPr/>
          <p:nvPr/>
        </p:nvGrpSpPr>
        <p:grpSpPr>
          <a:xfrm>
            <a:off x="993913" y="1174537"/>
            <a:ext cx="7156174" cy="4508926"/>
            <a:chOff x="993913" y="1187637"/>
            <a:chExt cx="7156174" cy="450892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DB92EEC-4C80-542B-E8F8-9E67DDE0149D}"/>
                </a:ext>
              </a:extLst>
            </p:cNvPr>
            <p:cNvSpPr txBox="1"/>
            <p:nvPr/>
          </p:nvSpPr>
          <p:spPr>
            <a:xfrm>
              <a:off x="993913" y="1187637"/>
              <a:ext cx="7156174" cy="29392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のまわりを</a:t>
              </a:r>
              <a:endPara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回る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74346D-313E-BD48-224D-41FE092A27EB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circle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circle">
            <a:hlinkClick r:id="" action="ppaction://media"/>
            <a:extLst>
              <a:ext uri="{FF2B5EF4-FFF2-40B4-BE49-F238E27FC236}">
                <a16:creationId xmlns:a16="http://schemas.microsoft.com/office/drawing/2014/main" id="{E5BD57C8-E879-BD46-78B5-3E0045D2D0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22475" y="22256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72FF328-02C1-F35C-06EC-615D739942D7}"/>
              </a:ext>
            </a:extLst>
          </p:cNvPr>
          <p:cNvSpPr/>
          <p:nvPr/>
        </p:nvSpPr>
        <p:spPr>
          <a:xfrm>
            <a:off x="2857501" y="3953479"/>
            <a:ext cx="34363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8745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AAE47-B031-2CF3-9529-8E4DC65A6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EA4170-E536-BA82-062E-80C35FE6FFC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114C088-BD36-8D8F-9A66-F75AA8D93A6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DAF5890-CE59-26FF-12E6-6751302C28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592684-3059-448E-BC61-F21F7638AABB}"/>
              </a:ext>
            </a:extLst>
          </p:cNvPr>
          <p:cNvGrpSpPr/>
          <p:nvPr/>
        </p:nvGrpSpPr>
        <p:grpSpPr>
          <a:xfrm>
            <a:off x="0" y="1713146"/>
            <a:ext cx="9144000" cy="3431708"/>
            <a:chOff x="0" y="2145587"/>
            <a:chExt cx="9144000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A7E785D-3591-9F59-1808-1E35C694F1D0}"/>
                </a:ext>
              </a:extLst>
            </p:cNvPr>
            <p:cNvSpPr txBox="1"/>
            <p:nvPr/>
          </p:nvSpPr>
          <p:spPr>
            <a:xfrm>
              <a:off x="0" y="4007635"/>
              <a:ext cx="914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surprising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D139F1D-1DF4-DA9C-8EF5-802FA5EF70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驚くべき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AA13184-F3FD-3FAC-5F7F-5446BB35164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surprising">
            <a:hlinkClick r:id="" action="ppaction://media"/>
            <a:extLst>
              <a:ext uri="{FF2B5EF4-FFF2-40B4-BE49-F238E27FC236}">
                <a16:creationId xmlns:a16="http://schemas.microsoft.com/office/drawing/2014/main" id="{D8E7C0E7-96EA-8DA5-A81A-4E02912876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3032125" y="96837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2D6617-0582-4F9F-2F29-BC26050E6A72}"/>
              </a:ext>
            </a:extLst>
          </p:cNvPr>
          <p:cNvSpPr/>
          <p:nvPr/>
        </p:nvSpPr>
        <p:spPr>
          <a:xfrm>
            <a:off x="1276351" y="3431256"/>
            <a:ext cx="65986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202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4627A-2278-B7BE-035E-D32F4EFE2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9305B59-EC57-956B-9249-2E31D220B19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F70118-3B1E-6187-D78D-9EEB3D4FE520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血液型</a:t>
            </a:r>
          </a:p>
        </p:txBody>
      </p:sp>
      <p:pic>
        <p:nvPicPr>
          <p:cNvPr id="2" name="blood type">
            <a:hlinkClick r:id="" action="ppaction://media"/>
            <a:extLst>
              <a:ext uri="{FF2B5EF4-FFF2-40B4-BE49-F238E27FC236}">
                <a16:creationId xmlns:a16="http://schemas.microsoft.com/office/drawing/2014/main" id="{B16ECA13-8303-A5C3-81B3-2C230C76C09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6675" y="854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327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304800" y="1536175"/>
            <a:ext cx="8534400" cy="3662541"/>
            <a:chOff x="304800" y="1791644"/>
            <a:chExt cx="8534400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304800" y="4007635"/>
              <a:ext cx="85344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性格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personality">
            <a:hlinkClick r:id="" action="ppaction://media"/>
            <a:extLst>
              <a:ext uri="{FF2B5EF4-FFF2-40B4-BE49-F238E27FC236}">
                <a16:creationId xmlns:a16="http://schemas.microsoft.com/office/drawing/2014/main" id="{763614B6-9FD6-9AF8-9626-11F5AF2D30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892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4770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853A043-A4D3-0CC5-078E-C396E901015A}"/>
              </a:ext>
            </a:extLst>
          </p:cNvPr>
          <p:cNvSpPr txBox="1"/>
          <p:nvPr/>
        </p:nvSpPr>
        <p:spPr>
          <a:xfrm>
            <a:off x="318052" y="2767281"/>
            <a:ext cx="8507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personality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personality">
            <a:hlinkClick r:id="" action="ppaction://media"/>
            <a:extLst>
              <a:ext uri="{FF2B5EF4-FFF2-40B4-BE49-F238E27FC236}">
                <a16:creationId xmlns:a16="http://schemas.microsoft.com/office/drawing/2014/main" id="{312648B8-7B56-64B4-C5F6-73D2B7C670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892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9898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性格</a:t>
            </a:r>
          </a:p>
        </p:txBody>
      </p:sp>
      <p:pic>
        <p:nvPicPr>
          <p:cNvPr id="2" name="personality">
            <a:hlinkClick r:id="" action="ppaction://media"/>
            <a:extLst>
              <a:ext uri="{FF2B5EF4-FFF2-40B4-BE49-F238E27FC236}">
                <a16:creationId xmlns:a16="http://schemas.microsoft.com/office/drawing/2014/main" id="{A6780E31-BB9A-2913-1756-8F2E02526A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0025" y="892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5052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血液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blood">
            <a:hlinkClick r:id="" action="ppaction://media"/>
            <a:extLst>
              <a:ext uri="{FF2B5EF4-FFF2-40B4-BE49-F238E27FC236}">
                <a16:creationId xmlns:a16="http://schemas.microsoft.com/office/drawing/2014/main" id="{EEB3CF62-891A-DE32-E286-E88F937065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70175" y="26257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372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17023</TotalTime>
  <Words>193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2119</cp:revision>
  <cp:lastPrinted>2016-06-23T16:36:17Z</cp:lastPrinted>
  <dcterms:created xsi:type="dcterms:W3CDTF">2016-05-30T03:13:09Z</dcterms:created>
  <dcterms:modified xsi:type="dcterms:W3CDTF">2025-12-17T04:50:36Z</dcterms:modified>
</cp:coreProperties>
</file>