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672" r:id="rId2"/>
    <p:sldId id="4365" r:id="rId3"/>
    <p:sldId id="4231" r:id="rId4"/>
    <p:sldId id="4369" r:id="rId5"/>
    <p:sldId id="4370" r:id="rId6"/>
    <p:sldId id="4371" r:id="rId7"/>
    <p:sldId id="4372" r:id="rId8"/>
    <p:sldId id="4373" r:id="rId9"/>
    <p:sldId id="4374" r:id="rId10"/>
    <p:sldId id="3661" r:id="rId11"/>
    <p:sldId id="368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3399"/>
    <a:srgbClr val="0043C8"/>
    <a:srgbClr val="005C2A"/>
    <a:srgbClr val="CC3399"/>
    <a:srgbClr val="00FF00"/>
    <a:srgbClr val="F8CBAD"/>
    <a:srgbClr val="FFFF8B"/>
    <a:srgbClr val="B4FEB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C4A51FA-4088-0FA6-353A-EF4CE0691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988" y="43383"/>
            <a:ext cx="6428025" cy="6771235"/>
          </a:xfrm>
          <a:prstGeom prst="rect">
            <a:avLst/>
          </a:prstGeom>
        </p:spPr>
      </p:pic>
      <p:pic>
        <p:nvPicPr>
          <p:cNvPr id="7" name="AS_G3_16_09_reading_str">
            <a:hlinkClick r:id="" action="ppaction://media"/>
            <a:extLst>
              <a:ext uri="{FF2B5EF4-FFF2-40B4-BE49-F238E27FC236}">
                <a16:creationId xmlns:a16="http://schemas.microsoft.com/office/drawing/2014/main" id="{6DDB7477-0451-CE69-CF1C-D9BCD15E4F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40975" y="20351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2BAB7-87C0-FA56-BF87-90E19449C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13C7BFD-1580-7572-7095-56EF7A852A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1995"/>
          <a:stretch/>
        </p:blipFill>
        <p:spPr>
          <a:xfrm>
            <a:off x="292216" y="804539"/>
            <a:ext cx="8560800" cy="162365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1A5A37C-9D90-5788-4C89-AFF356371910}"/>
              </a:ext>
            </a:extLst>
          </p:cNvPr>
          <p:cNvSpPr/>
          <p:nvPr/>
        </p:nvSpPr>
        <p:spPr>
          <a:xfrm>
            <a:off x="0" y="3248216"/>
            <a:ext cx="9144000" cy="36097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FC198C-47D5-2FC6-3984-36081F98F9CA}"/>
              </a:ext>
            </a:extLst>
          </p:cNvPr>
          <p:cNvSpPr txBox="1"/>
          <p:nvPr/>
        </p:nvSpPr>
        <p:spPr>
          <a:xfrm>
            <a:off x="537493" y="3311122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Japan,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「日本では」という意味をもち、動詞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ask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some people ask friends’ blood types to know their personalities.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some 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ask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friends’ blood types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know their personalities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は「彼らの性格を知るために」という意味で、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ask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BCE5ACA-776F-BF1E-3F1C-3F607778A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CEC97A3-1F42-0624-3D39-ED0BFC2A409C}"/>
              </a:ext>
            </a:extLst>
          </p:cNvPr>
          <p:cNvSpPr txBox="1"/>
          <p:nvPr/>
        </p:nvSpPr>
        <p:spPr>
          <a:xfrm>
            <a:off x="537494" y="2556653"/>
            <a:ext cx="611004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日本では、友達の性格を知るために血液型を聞く人がいます。</a:t>
            </a:r>
          </a:p>
        </p:txBody>
      </p:sp>
    </p:spTree>
    <p:extLst>
      <p:ext uri="{BB962C8B-B14F-4D97-AF65-F5344CB8AC3E}">
        <p14:creationId xmlns:p14="http://schemas.microsoft.com/office/powerpoint/2010/main" val="17616347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E0A8E-1FDF-C479-6BF4-86B40C63E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CE9D5CA-82BA-304A-A38F-A099B08BAE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996" b="69750"/>
          <a:stretch/>
        </p:blipFill>
        <p:spPr>
          <a:xfrm>
            <a:off x="284173" y="806876"/>
            <a:ext cx="8560800" cy="74429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D16FB2B-CB14-8125-1B9E-AAECBA6D8445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566C788-1E40-F77C-70D0-FB1623A70F70}"/>
              </a:ext>
            </a:extLst>
          </p:cNvPr>
          <p:cNvSpPr txBox="1"/>
          <p:nvPr/>
        </p:nvSpPr>
        <p:spPr>
          <a:xfrm>
            <a:off x="537493" y="26045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 interesting way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ask blood types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（血液型を尋ねること）を指しています。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know each other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は「お互いを知るための」という意味で、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an interesting way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isn't it?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は付加疑問です。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「ですよね？」という確認や共感を求める言い方です。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41BBE91-BD23-826A-A657-732B0088E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09212A-9649-E1F4-7FA9-B1ACE6E0A89D}"/>
              </a:ext>
            </a:extLst>
          </p:cNvPr>
          <p:cNvSpPr txBox="1"/>
          <p:nvPr/>
        </p:nvSpPr>
        <p:spPr>
          <a:xfrm>
            <a:off x="537493" y="1767406"/>
            <a:ext cx="50505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それは互いを知るためのおもしろい手段ですよね。</a:t>
            </a:r>
          </a:p>
        </p:txBody>
      </p:sp>
    </p:spTree>
    <p:extLst>
      <p:ext uri="{BB962C8B-B14F-4D97-AF65-F5344CB8AC3E}">
        <p14:creationId xmlns:p14="http://schemas.microsoft.com/office/powerpoint/2010/main" val="32382705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43C17-3587-A615-810D-658519C0C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BA24F3C-21C4-73C7-0B62-0FB7FA4152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073" b="56710"/>
          <a:stretch/>
        </p:blipFill>
        <p:spPr>
          <a:xfrm>
            <a:off x="284173" y="704974"/>
            <a:ext cx="8560800" cy="110163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13CA707-4F8F-2D52-529B-B67EF498FDF2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5EC258-14CE-4030-FDAB-E2A0923D41D8}"/>
              </a:ext>
            </a:extLst>
          </p:cNvPr>
          <p:cNvSpPr txBox="1"/>
          <p:nvPr/>
        </p:nvSpPr>
        <p:spPr>
          <a:xfrm>
            <a:off x="537493" y="2604561"/>
            <a:ext cx="830748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Of course,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「もちろん」という意味をもち、主に動詞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you know blood flows through blood vessels.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blood flows through blood vessels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　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blood flows through blood vessels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は主語と動詞をふくむ節（名詞節）です。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blood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flows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through blood vessels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「血管を通って」という意味をもち、動詞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flows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0DFBC76-5913-7BBE-1097-96D3C476F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1CBF5ED-60E7-64A6-6D1F-579F986E2875}"/>
              </a:ext>
            </a:extLst>
          </p:cNvPr>
          <p:cNvSpPr txBox="1"/>
          <p:nvPr/>
        </p:nvSpPr>
        <p:spPr>
          <a:xfrm>
            <a:off x="537493" y="1852259"/>
            <a:ext cx="636664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もちろん、あなたたちは血液が血管を流れることを知っています。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93877233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FC1E1A-CB62-1C1C-E892-C7550B293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47F03DB-999A-E2F7-88CA-2E6E2EA29E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211" b="34368"/>
          <a:stretch/>
        </p:blipFill>
        <p:spPr>
          <a:xfrm>
            <a:off x="284173" y="714597"/>
            <a:ext cx="8560800" cy="202174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9BBED8C-4DEE-F301-7495-43FFEE8E9236}"/>
              </a:ext>
            </a:extLst>
          </p:cNvPr>
          <p:cNvSpPr/>
          <p:nvPr/>
        </p:nvSpPr>
        <p:spPr>
          <a:xfrm>
            <a:off x="0" y="3429001"/>
            <a:ext cx="9144000" cy="341875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B15A5FD-2DE4-E72F-951D-C83FEDD82A06}"/>
              </a:ext>
            </a:extLst>
          </p:cNvPr>
          <p:cNvSpPr txBox="1"/>
          <p:nvPr/>
        </p:nvSpPr>
        <p:spPr>
          <a:xfrm>
            <a:off x="537493" y="3534776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Then,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副詞です。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「それでは」という意味をもち、文全体を修飾しています。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do you know how long the total length of all blood vessels is?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 long the total length of all blood vessels 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8DB731D-3CD1-487A-5AB7-A334D578A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A0600A-7B4F-15E1-9C47-8D1F73664322}"/>
              </a:ext>
            </a:extLst>
          </p:cNvPr>
          <p:cNvSpPr txBox="1"/>
          <p:nvPr/>
        </p:nvSpPr>
        <p:spPr>
          <a:xfrm>
            <a:off x="537493" y="2840496"/>
            <a:ext cx="76540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それでは、すべての血管を合わせた長さがどれだけ長いかを知っていますか。</a:t>
            </a:r>
          </a:p>
        </p:txBody>
      </p:sp>
    </p:spTree>
    <p:extLst>
      <p:ext uri="{BB962C8B-B14F-4D97-AF65-F5344CB8AC3E}">
        <p14:creationId xmlns:p14="http://schemas.microsoft.com/office/powerpoint/2010/main" val="22354036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05568-1D8F-7C1A-9EA5-45448655C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B994B20-2E7D-6412-34E3-97894A3456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3211" b="34368"/>
          <a:stretch/>
        </p:blipFill>
        <p:spPr>
          <a:xfrm>
            <a:off x="284173" y="714597"/>
            <a:ext cx="8560800" cy="202174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B195DBD-DAFC-7D5C-B220-8896DCAECD97}"/>
              </a:ext>
            </a:extLst>
          </p:cNvPr>
          <p:cNvSpPr/>
          <p:nvPr/>
        </p:nvSpPr>
        <p:spPr>
          <a:xfrm>
            <a:off x="0" y="3429001"/>
            <a:ext cx="9144000" cy="341875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0E68077-B9B3-66A1-CECD-E2E509DCC541}"/>
              </a:ext>
            </a:extLst>
          </p:cNvPr>
          <p:cNvSpPr txBox="1"/>
          <p:nvPr/>
        </p:nvSpPr>
        <p:spPr>
          <a:xfrm>
            <a:off x="537493" y="3534776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do you know how long the total length of all blood vessels is?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2000" b="1" u="sng" dirty="0">
              <a:solidFill>
                <a:srgbClr val="0043C8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 long the total length of all blood vessels 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は、主語と動詞を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ふくむ節（名詞節）です。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total length of all blood vessels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all blood vessels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total length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「血管全体の長さはどれくらいですか？」という意味をもち、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know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の目的語になっています。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58990A21-F8A7-BCD9-50D5-C498E630A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4F6942-A325-60FC-FEBA-65A938F02B5D}"/>
              </a:ext>
            </a:extLst>
          </p:cNvPr>
          <p:cNvSpPr txBox="1"/>
          <p:nvPr/>
        </p:nvSpPr>
        <p:spPr>
          <a:xfrm>
            <a:off x="537493" y="2840496"/>
            <a:ext cx="765400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それでは、すべての血管を合わせた長さがどれだけ長いかを知っていますか。</a:t>
            </a:r>
          </a:p>
        </p:txBody>
      </p:sp>
    </p:spTree>
    <p:extLst>
      <p:ext uri="{BB962C8B-B14F-4D97-AF65-F5344CB8AC3E}">
        <p14:creationId xmlns:p14="http://schemas.microsoft.com/office/powerpoint/2010/main" val="293067935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B2B15-EA47-7A72-4136-2E0027E7B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9005B1F-5484-9F16-1543-602512F3A3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948" b="22732"/>
          <a:stretch/>
        </p:blipFill>
        <p:spPr>
          <a:xfrm>
            <a:off x="284173" y="806876"/>
            <a:ext cx="8560800" cy="84038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C53B93D-A4F8-4EB4-1377-97292A0FB072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30AF894-CC6F-5C63-0CB0-34AE58FCCC78}"/>
              </a:ext>
            </a:extLst>
          </p:cNvPr>
          <p:cNvSpPr txBox="1"/>
          <p:nvPr/>
        </p:nvSpPr>
        <p:spPr>
          <a:xfrm>
            <a:off x="537493" y="2604561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enough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circle the Earth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は「地球を回るのに」という意味で、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副詞のはたらきです。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enough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two and a half times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周半」という意味をもち、動詞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circle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8971F48-CB9D-8AB6-A16E-7750D2CFD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6E2F68-3EC6-50F9-1675-0B00C80862FC}"/>
              </a:ext>
            </a:extLst>
          </p:cNvPr>
          <p:cNvSpPr txBox="1"/>
          <p:nvPr/>
        </p:nvSpPr>
        <p:spPr>
          <a:xfrm>
            <a:off x="537494" y="1767406"/>
            <a:ext cx="4653632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それは地球を２周半回るのに十分なものです。</a:t>
            </a:r>
          </a:p>
        </p:txBody>
      </p:sp>
    </p:spTree>
    <p:extLst>
      <p:ext uri="{BB962C8B-B14F-4D97-AF65-F5344CB8AC3E}">
        <p14:creationId xmlns:p14="http://schemas.microsoft.com/office/powerpoint/2010/main" val="142939268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34EB2-CC8C-6B42-8DA1-81B44D204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50413DC-3606-3CD2-2DF0-B3DEDDF2D6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117" b="13489"/>
          <a:stretch/>
        </p:blipFill>
        <p:spPr>
          <a:xfrm>
            <a:off x="284173" y="806876"/>
            <a:ext cx="8560800" cy="66675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09AC931-C577-D2A4-C203-959FC3876DBC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EB24DB-E086-A4E9-2B0A-392BB07530D8}"/>
              </a:ext>
            </a:extLst>
          </p:cNvPr>
          <p:cNvSpPr txBox="1"/>
          <p:nvPr/>
        </p:nvSpPr>
        <p:spPr>
          <a:xfrm>
            <a:off x="537493" y="2604561"/>
            <a:ext cx="806901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 long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語順を倒置することで強調されています。（感嘆表現）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D6761D8-FDD0-9152-FCE8-F3963869E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E0AE11-73FF-6E9C-D300-7B001EF224CE}"/>
              </a:ext>
            </a:extLst>
          </p:cNvPr>
          <p:cNvSpPr txBox="1"/>
          <p:nvPr/>
        </p:nvSpPr>
        <p:spPr>
          <a:xfrm>
            <a:off x="537495" y="1767406"/>
            <a:ext cx="245335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なんて長いのでしょう！</a:t>
            </a:r>
          </a:p>
        </p:txBody>
      </p:sp>
    </p:spTree>
    <p:extLst>
      <p:ext uri="{BB962C8B-B14F-4D97-AF65-F5344CB8AC3E}">
        <p14:creationId xmlns:p14="http://schemas.microsoft.com/office/powerpoint/2010/main" val="388862046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BA22D-20C8-9490-FC66-2DAA98BF9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ED3CD00-EE70-305D-CD88-E6621FA9DD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649" b="-106"/>
          <a:stretch/>
        </p:blipFill>
        <p:spPr>
          <a:xfrm>
            <a:off x="284173" y="759251"/>
            <a:ext cx="8560800" cy="94297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941A701-10AB-5CAA-5A37-5D123396F53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DC37053-F9CB-E272-D3FF-9AE57B7D6349}"/>
              </a:ext>
            </a:extLst>
          </p:cNvPr>
          <p:cNvSpPr txBox="1"/>
          <p:nvPr/>
        </p:nvSpPr>
        <p:spPr>
          <a:xfrm>
            <a:off x="537493" y="2604561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Didn't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learn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one surprising fact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our body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one surprising fact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（一つの驚くべき事実）を説明しています。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※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確認の気持ちをこめた聞き方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368F1F4-522A-8D27-5C96-1B541969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EFB563-4159-344B-6623-C3673C0E424F}"/>
              </a:ext>
            </a:extLst>
          </p:cNvPr>
          <p:cNvSpPr txBox="1"/>
          <p:nvPr/>
        </p:nvSpPr>
        <p:spPr>
          <a:xfrm>
            <a:off x="537493" y="1767406"/>
            <a:ext cx="768258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私たちの身体の一つの驚くべき事実を、あなたは学んだのではないでしょうか。</a:t>
            </a:r>
          </a:p>
        </p:txBody>
      </p:sp>
    </p:spTree>
    <p:extLst>
      <p:ext uri="{BB962C8B-B14F-4D97-AF65-F5344CB8AC3E}">
        <p14:creationId xmlns:p14="http://schemas.microsoft.com/office/powerpoint/2010/main" val="549824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17023</TotalTime>
  <Words>869</Words>
  <Application>Microsoft Office PowerPoint</Application>
  <PresentationFormat>画面に合わせる (4:3)</PresentationFormat>
  <Paragraphs>74</Paragraphs>
  <Slides>11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2119</cp:revision>
  <cp:lastPrinted>2016-06-23T16:36:17Z</cp:lastPrinted>
  <dcterms:created xsi:type="dcterms:W3CDTF">2016-05-30T03:13:09Z</dcterms:created>
  <dcterms:modified xsi:type="dcterms:W3CDTF">2025-12-17T04:51:31Z</dcterms:modified>
</cp:coreProperties>
</file>