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668" r:id="rId2"/>
    <p:sldId id="4357" r:id="rId3"/>
    <p:sldId id="4151" r:id="rId4"/>
    <p:sldId id="4185" r:id="rId5"/>
    <p:sldId id="4186" r:id="rId6"/>
    <p:sldId id="4187" r:id="rId7"/>
    <p:sldId id="4188" r:id="rId8"/>
    <p:sldId id="4189" r:id="rId9"/>
    <p:sldId id="4190" r:id="rId10"/>
    <p:sldId id="4191" r:id="rId11"/>
    <p:sldId id="4192" r:id="rId12"/>
    <p:sldId id="4193" r:id="rId13"/>
    <p:sldId id="4366" r:id="rId14"/>
    <p:sldId id="4195" r:id="rId15"/>
    <p:sldId id="4196" r:id="rId16"/>
    <p:sldId id="4197" r:id="rId17"/>
    <p:sldId id="4198" r:id="rId18"/>
    <p:sldId id="4199" r:id="rId19"/>
    <p:sldId id="4200" r:id="rId20"/>
    <p:sldId id="4201" r:id="rId21"/>
    <p:sldId id="4375" r:id="rId22"/>
    <p:sldId id="4376" r:id="rId23"/>
    <p:sldId id="4377" r:id="rId24"/>
    <p:sldId id="4367" r:id="rId25"/>
    <p:sldId id="4206" r:id="rId26"/>
    <p:sldId id="4207" r:id="rId27"/>
    <p:sldId id="4208" r:id="rId28"/>
    <p:sldId id="4209" r:id="rId29"/>
    <p:sldId id="4210" r:id="rId30"/>
    <p:sldId id="4211" r:id="rId31"/>
    <p:sldId id="4212" r:id="rId32"/>
    <p:sldId id="4213" r:id="rId33"/>
    <p:sldId id="4214" r:id="rId34"/>
    <p:sldId id="4215" r:id="rId35"/>
    <p:sldId id="4368" r:id="rId36"/>
    <p:sldId id="4216" r:id="rId37"/>
    <p:sldId id="4217" r:id="rId38"/>
    <p:sldId id="4218" r:id="rId39"/>
    <p:sldId id="4219" r:id="rId40"/>
    <p:sldId id="4221" r:id="rId41"/>
    <p:sldId id="4222" r:id="rId42"/>
    <p:sldId id="4223" r:id="rId43"/>
    <p:sldId id="4224" r:id="rId44"/>
    <p:sldId id="4225" r:id="rId45"/>
    <p:sldId id="4226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97C5A-EA60-B317-5613-F9F631DB1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BC1C865-05B2-4112-4AD4-84B6DB2F1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1984632-DFA5-0B76-4592-2BABDB9CE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30D069-E772-D0DC-6D52-1AE16093D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962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5222C-3DDB-A953-E01E-495262B62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E2F6B8-34E2-E83F-992E-27330B759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E996AFF-1689-6601-9CAE-67219F047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80769F-580D-5EA0-7303-07207596C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675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627A6-0A26-A400-9B67-E087F9A66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0A97F70-34AF-0EF3-8E4D-7C38ED162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31F24DC-2102-AA24-9EE1-9724AB5DA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6FC780-1C26-B9E1-7146-F0B2A1A83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972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35FE7-DFF7-EAC9-B1C5-1D4ACF80F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461C31D-40DB-F1C8-E87B-25BDF9698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FF3D9B-A2C6-FE02-ACFE-FF22C82C6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2625F1-C31C-178F-13B1-707336B1D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916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B00CB-017B-3221-6229-62A45B7A3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B8DD69A-A52A-2D66-AC56-2F00AE73F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1C9BBE1-AC48-7CC2-D3CC-E159A2097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7F8C35-167A-E3C2-F8E3-1F5165002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61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79EBB-6146-91FD-4A14-BE8C2FE61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643D4F1-F122-FCD2-6DFE-E25D1A89B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6906937-7DBC-73AA-9FD1-86D577131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FECB70-E9EE-4CED-DA47-20174B82F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852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B5D94-3E97-DB35-4D07-BFCDF63A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0FE0D4D-EF27-07E5-D408-ED62F79A5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ABF5C01-BC09-3026-4E59-CB414564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11BB80-E515-1D23-CFEA-AE3344C01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142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7D50C-1563-4A7A-F807-1D0F530EE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1BE9500-CA92-CD52-A881-5551B9B0A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65E6062-A127-99A4-DD6E-A2DBCAC5B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1E2A5F-D6D0-19C6-BE30-F2DA6BC12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31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E352B-3BB2-00D0-A483-5E61D40D3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8ABBA11-EE11-2CDD-6793-78AE9CDEB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70758D-A593-29D9-B47F-6F64B9950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62973E-ABF1-E565-5455-EEB480C06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16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CCBFA-C29D-DAFB-F762-16FABC7BD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55A485B-0301-5B74-FFCB-6F3E22C01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7910986-5AFC-6526-0AD5-9D40913D2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BEE00B-5415-EDE5-4FE9-8CB6D4A45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437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4AE8B-23CA-66CE-C8ED-C00E0C964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0DA0FB-3810-61FC-A499-BC002C9D1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F070C8B-CB59-6DBD-8389-DB99AFD92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B037FC-8846-0346-2C2F-3A8B771C6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45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F7CDE-0C45-624F-F64B-FDD0D13B8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17190A-289C-ADAF-2CD2-1A10A54A4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A54C61-37A6-829E-5389-063B12FDA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87D1A9-09E1-6DFA-4919-303A5695C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14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3C298-79DF-1325-C059-404DE1175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7DBB62-BB3B-44FB-9583-780BFF578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65D5C9-E902-5E22-2C13-B31E06005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8FBC14-13C9-DAF8-2AC9-311ACED94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653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D5334-1747-C0CE-7657-E57F8A5AF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3434378-0280-2AFB-0E13-A32AF4DCA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40DC19-8A4C-B000-0279-FDEEE8E2E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645E4A-3DC3-364E-91B7-7D0519149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531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7E7A3-9216-87CE-7497-FB6F3BDA0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CC4AD3-75A1-7CE1-7E35-07E04CBEA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AF1006-12F1-0956-F869-8B42B5349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B5AA25-9E8A-62B2-43C2-ABD258054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967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2C75C-6EEC-960D-9C60-597740CAD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6C6CD8B-CA44-3B7A-3035-51230DDBD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FE80BD8-054D-CED0-34E0-14890E289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E63AA2-DA4F-C012-5C00-20183EFDE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346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DEE96-3F0D-6275-D86B-812C8B94B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D646525-ACAB-42B9-D9A6-82F22ABF2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9A50421-8142-9243-073A-051C43470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0E7ADB-97E7-718F-1AD0-8DCEB8DBE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823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E183A-7B06-B3C7-F171-14DEC6119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103071-71A8-6403-F91E-AA2B5B398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49D065F-F946-BD9E-B634-C397AFAA4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BEDE14-415B-82C3-0491-E75C49913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540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823EA-867B-48A7-6BF4-E60C6F6C2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8CD568-0D8A-FB2B-5435-16D88E424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3E8D7D-B461-ED0A-1584-B68EADBA53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EB9BED-7750-118D-8D46-A42EDFFF4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964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8997A-676D-01EE-840A-3A9199F96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764B249-0157-5506-6C89-7547976E3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1580757-A57A-723F-54A2-AB67116C8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19493F-27A3-154D-8D3A-979913871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179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D14DA-ED74-21EA-6969-7350A2679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FAF9CE-0EB9-54CF-E70C-3A68422D8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5E21C00-CC4F-4005-AE3A-A5DD54C7F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534E00-DF95-1FF2-7848-ED3FA3444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876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BD070-3194-4F84-DE51-2B9EED84B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ADFE675-9724-F078-FB0A-93A0FB549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5890096-006E-F233-1B73-180C568F1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E4BDFF-FEB3-0BE2-C5A7-5BC897406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23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8E714-2198-ECC9-F57C-8402349E1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3C286D-5985-35BD-1838-E226066B3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AB87EC-6FB9-AA76-6DB1-70C2C6943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816E55-41CD-C519-8FBA-76BE4EF65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292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51195-F489-0B8F-43EF-8AAEB7436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6A71EA-C609-5149-7EDB-E3F01F04D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1D90F1B-9313-C6E0-9935-E8C2BCD89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27DEB0-9D1D-E07B-9113-588E16513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726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C1BF4-3603-3C29-F8DC-B6AB966A5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EAB6515-6171-E5EF-65BF-B104C4BE7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5823B77-325D-4298-C110-879EE9C33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46B5FD-C87F-B23A-9348-8C80FC805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8191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C6111-EBE0-648F-529C-A2C0ABFE4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5EB7F44-BFD6-3B19-EB0F-1E8DB2897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2474A69-0497-0EB3-E20E-4D96AB691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B06D28-411C-8E46-7630-187C7A8E0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044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61027-2DE3-7067-6756-0E13DCFE1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87E5F0D-0D1C-B353-7ED6-A341E7554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571EB16-8D25-44B9-B16A-1BDD04D2A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194389-6CDC-E4BA-FE6B-A4E507A99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6951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6145F-A496-EB08-0C01-A580414D0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6B3E102-0B0A-F0F6-67AE-20E01121B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71AC93F-3043-4C73-5CC4-B925D5270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4C85A6-8E30-8D99-9171-B677CA1AD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6658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468BD-ABFB-DE67-6CCB-A0DA5317F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99B3503-0E9A-D76F-45F8-14A563238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68F813D-8415-05A4-EE3C-CF82CB881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AC2C1E-32A9-4F6E-4447-021EF8862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881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74354-0608-2279-CBE8-6498D4C59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01835F4-5080-56E3-5F92-8DCC9AC4E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BA3681-3ECD-4145-08B4-CADD5AE34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0D3068-A196-53AE-4A03-97D8E4A62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94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199F-EE9F-1762-79AA-5171A2414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16552F-62E2-1A35-C74D-DA8573E8F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C292A58-06A5-F672-41DE-64E41F815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3D6E44-1D28-E2BB-8AB0-25C1D3CFA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42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32674-858C-859E-FBD5-7E738392A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E74B09-9A54-F1AE-AA41-F1504BBB7E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411FEC-7C42-F662-5B3F-2C6B7E1D6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0A311E-71F7-2BD1-58E2-6BE3FF10E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92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CA3A3-D1E1-50BB-A064-6FF6AB613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DA40A17-E108-DF54-7AFE-A0A9EB946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B78042E-3F26-F87C-7F5A-7105C3C35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A035D3-0197-F538-125F-E902A9BDF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04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90676-57AE-0F58-6F36-75D99779D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D1F8AFD-C428-E2F4-26D9-50B8B8B5B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302E124-6A51-3E0B-4997-7B92A79B3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05BAF7-ED9F-0FDD-20F4-3AA9E5683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842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BC1F1-19AC-17BC-D876-D3CA5A3CC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D42CDBA-10BB-D380-7183-20219F342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62D2781-AA9F-FD27-12C3-71E43F6BC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702CE-A33D-D56C-B875-007FDB531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22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13943-ECF5-4674-06C9-4EBB18159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9482F2-324B-7045-726F-5E6ED6BD3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BEDA4BF-5852-2EB7-BD30-BDA9C87AE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224708-5F0A-6C68-918E-EDF885203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3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544EA-8328-2F0D-C62E-9CB766EB2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967E48-BFD1-B75F-25C3-3A49FFECAB7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29EDC8-C00E-A359-C3D7-AACDA91A10A2}"/>
              </a:ext>
            </a:extLst>
          </p:cNvPr>
          <p:cNvSpPr txBox="1"/>
          <p:nvPr/>
        </p:nvSpPr>
        <p:spPr>
          <a:xfrm>
            <a:off x="775291" y="4636321"/>
            <a:ext cx="759341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Didn’t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shopping?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2BB1E3-B6FF-23B7-53E1-97E9124AF3CD}"/>
              </a:ext>
            </a:extLst>
          </p:cNvPr>
          <p:cNvSpPr txBox="1"/>
          <p:nvPr/>
        </p:nvSpPr>
        <p:spPr>
          <a:xfrm>
            <a:off x="1163382" y="713174"/>
            <a:ext cx="68172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買い物に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行かなかった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のですか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</p:txBody>
      </p:sp>
      <p:pic>
        <p:nvPicPr>
          <p:cNvPr id="2" name="3Didn’t she go shopping">
            <a:hlinkClick r:id="" action="ppaction://media"/>
            <a:extLst>
              <a:ext uri="{FF2B5EF4-FFF2-40B4-BE49-F238E27FC236}">
                <a16:creationId xmlns:a16="http://schemas.microsoft.com/office/drawing/2014/main" id="{F6D9ECB3-1E65-43C5-04DB-DE53ADD980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2388" y="744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5201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1DC6A-9941-F7D7-5740-A5F925D16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A8F4C5E-EB99-1A5A-E428-9F6D32FDD9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F5FCDA-AF5B-B4A5-9CF0-5F8E389A4867}"/>
              </a:ext>
            </a:extLst>
          </p:cNvPr>
          <p:cNvSpPr txBox="1"/>
          <p:nvPr/>
        </p:nvSpPr>
        <p:spPr>
          <a:xfrm>
            <a:off x="323472" y="2917321"/>
            <a:ext cx="849705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shopping?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3Didn’t she go shopping">
            <a:hlinkClick r:id="" action="ppaction://media"/>
            <a:extLst>
              <a:ext uri="{FF2B5EF4-FFF2-40B4-BE49-F238E27FC236}">
                <a16:creationId xmlns:a16="http://schemas.microsoft.com/office/drawing/2014/main" id="{3F2DDF99-E583-0419-B81F-C5C9881F8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2388" y="744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459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2772D-B3EE-8217-1BA3-DC5215551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C4EB8A5-2C97-4CD1-006A-DCC612D7E368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42472C-746C-C475-136D-066E3BA41488}"/>
              </a:ext>
            </a:extLst>
          </p:cNvPr>
          <p:cNvSpPr txBox="1"/>
          <p:nvPr/>
        </p:nvSpPr>
        <p:spPr>
          <a:xfrm>
            <a:off x="1189082" y="2321004"/>
            <a:ext cx="68172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買い物に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行かなかった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のですか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</p:txBody>
      </p:sp>
      <p:pic>
        <p:nvPicPr>
          <p:cNvPr id="2" name="3Didn’t she go shopping">
            <a:hlinkClick r:id="" action="ppaction://media"/>
            <a:extLst>
              <a:ext uri="{FF2B5EF4-FFF2-40B4-BE49-F238E27FC236}">
                <a16:creationId xmlns:a16="http://schemas.microsoft.com/office/drawing/2014/main" id="{693A429B-76EF-E4AE-864D-5E8614CBE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2388" y="744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0271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1A838-65DD-2D7C-D4E0-B90AD4CAD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24682A-BA7F-AC72-1832-6E66EB8D49A5}"/>
              </a:ext>
            </a:extLst>
          </p:cNvPr>
          <p:cNvSpPr/>
          <p:nvPr/>
        </p:nvSpPr>
        <p:spPr>
          <a:xfrm>
            <a:off x="0" y="2604976"/>
            <a:ext cx="9144000" cy="425302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DD85D2-9DE1-D4F0-563E-B25006F393C2}"/>
              </a:ext>
            </a:extLst>
          </p:cNvPr>
          <p:cNvSpPr txBox="1"/>
          <p:nvPr/>
        </p:nvSpPr>
        <p:spPr>
          <a:xfrm>
            <a:off x="537493" y="2853627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「そこに」という意味をもち、動詞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didn’t he?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は付加疑問です。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「ですよね？」という意味を加えています。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C658D1F-2925-521A-F92C-56585A0A0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512522-17AE-A4C6-277F-EABFACBCFDE9}"/>
              </a:ext>
            </a:extLst>
          </p:cNvPr>
          <p:cNvSpPr txBox="1"/>
          <p:nvPr/>
        </p:nvSpPr>
        <p:spPr>
          <a:xfrm>
            <a:off x="1032444" y="1978706"/>
            <a:ext cx="295232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トムはそこに行きましたよね。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149734C-8B45-FBA2-630A-2C15635F94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543" b="33568"/>
          <a:stretch/>
        </p:blipFill>
        <p:spPr>
          <a:xfrm>
            <a:off x="245278" y="933017"/>
            <a:ext cx="8560800" cy="7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7573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7B8BA-3184-F810-E268-7474FC7A0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C96EFFB-41F3-716B-532F-F5D8ABEBC5F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08E00F-1CB1-EF45-0055-13ED23F9A40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76F57B8-1C97-EED2-74B8-BCB2C595208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F4C6C9-DB44-660D-B72E-04E2E4C9BD8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4493A30-6C40-9E03-C2B7-AE870C6F871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1202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1910C-A777-3548-3FB5-980E920C6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895607-134C-6C6A-7F1F-2A57CCBCE4F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861DCA-6A4A-9404-A5B9-F513AC2685B5}"/>
              </a:ext>
            </a:extLst>
          </p:cNvPr>
          <p:cNvSpPr txBox="1"/>
          <p:nvPr/>
        </p:nvSpPr>
        <p:spPr>
          <a:xfrm>
            <a:off x="1839926" y="4128490"/>
            <a:ext cx="546414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went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there,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didn’t he?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072B3E-F574-AD04-B890-3D23EC28A78E}"/>
              </a:ext>
            </a:extLst>
          </p:cNvPr>
          <p:cNvSpPr txBox="1"/>
          <p:nvPr/>
        </p:nvSpPr>
        <p:spPr>
          <a:xfrm>
            <a:off x="640856" y="770047"/>
            <a:ext cx="78622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行きました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そこに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4Tom went there, didn’t he">
            <a:hlinkClick r:id="" action="ppaction://media"/>
            <a:extLst>
              <a:ext uri="{FF2B5EF4-FFF2-40B4-BE49-F238E27FC236}">
                <a16:creationId xmlns:a16="http://schemas.microsoft.com/office/drawing/2014/main" id="{7124338D-2B19-310E-80E6-9D268EEE0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7925" y="1446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11321-70E8-FA18-5A38-028732065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EDE8251-D6FA-D39F-C411-17C234C831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161B7B-64BE-8C6F-16B7-DC1AD50AE549}"/>
              </a:ext>
            </a:extLst>
          </p:cNvPr>
          <p:cNvSpPr txBox="1"/>
          <p:nvPr/>
        </p:nvSpPr>
        <p:spPr>
          <a:xfrm>
            <a:off x="1646104" y="2409490"/>
            <a:ext cx="585179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there,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[d-----] [h-]?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4Tom went there, didn’t he">
            <a:hlinkClick r:id="" action="ppaction://media"/>
            <a:extLst>
              <a:ext uri="{FF2B5EF4-FFF2-40B4-BE49-F238E27FC236}">
                <a16:creationId xmlns:a16="http://schemas.microsoft.com/office/drawing/2014/main" id="{513C6807-82DC-B865-F53B-6E4B36374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7925" y="1446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8333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77412-D207-3F47-483E-0CC88DC74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D45F036-F241-DE6A-652F-33E27EEA7A75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575D89-D85F-5200-729C-26C7BF4E2B8C}"/>
              </a:ext>
            </a:extLst>
          </p:cNvPr>
          <p:cNvSpPr txBox="1"/>
          <p:nvPr/>
        </p:nvSpPr>
        <p:spPr>
          <a:xfrm>
            <a:off x="666556" y="2321004"/>
            <a:ext cx="78622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行きました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そこに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4Tom went there, didn’t he">
            <a:hlinkClick r:id="" action="ppaction://media"/>
            <a:extLst>
              <a:ext uri="{FF2B5EF4-FFF2-40B4-BE49-F238E27FC236}">
                <a16:creationId xmlns:a16="http://schemas.microsoft.com/office/drawing/2014/main" id="{46B06EDC-F6E1-E077-80AA-30B8F4C1F8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7925" y="1446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037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67DA1-05CF-C11D-3C59-0BAC87424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7CDFF2-470C-C989-713C-E240D28F8E3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134C3A-15D4-5723-734C-94A5CAE9B423}"/>
              </a:ext>
            </a:extLst>
          </p:cNvPr>
          <p:cNvSpPr txBox="1"/>
          <p:nvPr/>
        </p:nvSpPr>
        <p:spPr>
          <a:xfrm>
            <a:off x="1839926" y="4128490"/>
            <a:ext cx="546414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studied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hard,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didn’t he?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025429-EBD3-54AE-CBA7-D4815C87A5D1}"/>
              </a:ext>
            </a:extLst>
          </p:cNvPr>
          <p:cNvSpPr txBox="1"/>
          <p:nvPr/>
        </p:nvSpPr>
        <p:spPr>
          <a:xfrm>
            <a:off x="1148765" y="771604"/>
            <a:ext cx="68464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勉強しました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一所懸命に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5He studied hard, didn’t he">
            <a:hlinkClick r:id="" action="ppaction://media"/>
            <a:extLst>
              <a:ext uri="{FF2B5EF4-FFF2-40B4-BE49-F238E27FC236}">
                <a16:creationId xmlns:a16="http://schemas.microsoft.com/office/drawing/2014/main" id="{CC8556C7-3210-AFDF-508A-39DAB1027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8459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377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3623C-F1D6-9D68-A8BC-48231ACA7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A733C81-58B5-CAF5-C719-2F98823B7A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84380B-7D22-571C-103F-ADA4C0D8F5D8}"/>
              </a:ext>
            </a:extLst>
          </p:cNvPr>
          <p:cNvSpPr txBox="1"/>
          <p:nvPr/>
        </p:nvSpPr>
        <p:spPr>
          <a:xfrm>
            <a:off x="1715936" y="2409490"/>
            <a:ext cx="571212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hard,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[d-----] [h-]?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5He studied hard, didn’t he">
            <a:hlinkClick r:id="" action="ppaction://media"/>
            <a:extLst>
              <a:ext uri="{FF2B5EF4-FFF2-40B4-BE49-F238E27FC236}">
                <a16:creationId xmlns:a16="http://schemas.microsoft.com/office/drawing/2014/main" id="{733EA5F7-9847-73B5-714F-AD4F699770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8459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5898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6CDCB73-955D-F319-0706-35FEEA6636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751" b="61571"/>
          <a:stretch/>
        </p:blipFill>
        <p:spPr>
          <a:xfrm>
            <a:off x="245278" y="933017"/>
            <a:ext cx="8560800" cy="94873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2604976"/>
            <a:ext cx="9144000" cy="425302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2853627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Don't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pen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「えっ、ペン持ってないの？」という軽い驚きや確認の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ニュアンス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978706"/>
            <a:ext cx="395061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あなたはペンを持っていないのですか。</a:t>
            </a:r>
          </a:p>
        </p:txBody>
      </p:sp>
    </p:spTree>
    <p:extLst>
      <p:ext uri="{BB962C8B-B14F-4D97-AF65-F5344CB8AC3E}">
        <p14:creationId xmlns:p14="http://schemas.microsoft.com/office/powerpoint/2010/main" val="91472507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61230-6CF6-993D-3C76-BE5147C3B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40EB419-42F3-5DEC-1AAC-E2E935656D6B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B4CCCD-EF7C-5EB1-776A-84A0AB9D43F4}"/>
              </a:ext>
            </a:extLst>
          </p:cNvPr>
          <p:cNvSpPr txBox="1"/>
          <p:nvPr/>
        </p:nvSpPr>
        <p:spPr>
          <a:xfrm>
            <a:off x="1148767" y="2321004"/>
            <a:ext cx="68464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勉強しました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一所懸命に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5He studied hard, didn’t he">
            <a:hlinkClick r:id="" action="ppaction://media"/>
            <a:extLst>
              <a:ext uri="{FF2B5EF4-FFF2-40B4-BE49-F238E27FC236}">
                <a16:creationId xmlns:a16="http://schemas.microsoft.com/office/drawing/2014/main" id="{0A0EB7CE-F7C1-0FE8-0548-ED1E0CE614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8459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875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57DA1-F31B-6E1B-C584-FC13BC80D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940563B-FD3D-B404-40E6-20BBA712FF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419F62-5046-90B9-3838-4E0AB027253E}"/>
              </a:ext>
            </a:extLst>
          </p:cNvPr>
          <p:cNvSpPr txBox="1"/>
          <p:nvPr/>
        </p:nvSpPr>
        <p:spPr>
          <a:xfrm>
            <a:off x="1317993" y="4128490"/>
            <a:ext cx="65080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 Osaka,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aren’t you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35BDD7-7E81-E98A-CE83-45DA611489C1}"/>
              </a:ext>
            </a:extLst>
          </p:cNvPr>
          <p:cNvSpPr txBox="1"/>
          <p:nvPr/>
        </p:nvSpPr>
        <p:spPr>
          <a:xfrm>
            <a:off x="655082" y="690490"/>
            <a:ext cx="78338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大阪出身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6You are from Osaka, aren’t you">
            <a:hlinkClick r:id="" action="ppaction://media"/>
            <a:extLst>
              <a:ext uri="{FF2B5EF4-FFF2-40B4-BE49-F238E27FC236}">
                <a16:creationId xmlns:a16="http://schemas.microsoft.com/office/drawing/2014/main" id="{31558958-820E-3C7D-4EA2-A1309E8DC9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2663" y="1293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9281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91E31-7855-F041-684A-EC098DDF7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8B6EC4E-CA44-F58A-9C53-A438C2120E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F30597-65C2-FC66-76A1-7F17220E4C6C}"/>
              </a:ext>
            </a:extLst>
          </p:cNvPr>
          <p:cNvSpPr txBox="1"/>
          <p:nvPr/>
        </p:nvSpPr>
        <p:spPr>
          <a:xfrm>
            <a:off x="997862" y="2409490"/>
            <a:ext cx="714827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[f---] Osaka,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6You are from Osaka, aren’t you">
            <a:hlinkClick r:id="" action="ppaction://media"/>
            <a:extLst>
              <a:ext uri="{FF2B5EF4-FFF2-40B4-BE49-F238E27FC236}">
                <a16:creationId xmlns:a16="http://schemas.microsoft.com/office/drawing/2014/main" id="{3FE543E8-EF18-692F-4372-BE76300FD2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2663" y="1293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936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84897-FB31-0C74-7012-B3EB63A3E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541DBAF-EE64-2ADA-5CDA-9F6206CF034D}"/>
              </a:ext>
            </a:extLst>
          </p:cNvPr>
          <p:cNvSpPr/>
          <p:nvPr/>
        </p:nvSpPr>
        <p:spPr>
          <a:xfrm>
            <a:off x="-1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6You are from Osaka, aren’t you">
            <a:hlinkClick r:id="" action="ppaction://media"/>
            <a:extLst>
              <a:ext uri="{FF2B5EF4-FFF2-40B4-BE49-F238E27FC236}">
                <a16:creationId xmlns:a16="http://schemas.microsoft.com/office/drawing/2014/main" id="{2E6FDCD4-83BD-6C79-2111-1EEC8630C5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2663" y="1293813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CB0CA1-F25C-B2D8-B12E-D73808062425}"/>
              </a:ext>
            </a:extLst>
          </p:cNvPr>
          <p:cNvSpPr txBox="1"/>
          <p:nvPr/>
        </p:nvSpPr>
        <p:spPr>
          <a:xfrm>
            <a:off x="655085" y="2321004"/>
            <a:ext cx="78338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大阪出身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9225260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FD6C2-DC8A-0795-A0E2-90EA456B8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54B30B8-7896-B74E-26CC-90B6F75D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471" b="18858"/>
          <a:stretch/>
        </p:blipFill>
        <p:spPr>
          <a:xfrm>
            <a:off x="245278" y="958184"/>
            <a:ext cx="8560800" cy="68002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E35AB33-CC07-0330-093D-D632193D0647}"/>
              </a:ext>
            </a:extLst>
          </p:cNvPr>
          <p:cNvSpPr/>
          <p:nvPr/>
        </p:nvSpPr>
        <p:spPr>
          <a:xfrm>
            <a:off x="0" y="2604976"/>
            <a:ext cx="9144000" cy="425302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814C07-A41F-8B69-DEC2-AF66F1662221}"/>
              </a:ext>
            </a:extLst>
          </p:cNvPr>
          <p:cNvSpPr txBox="1"/>
          <p:nvPr/>
        </p:nvSpPr>
        <p:spPr>
          <a:xfrm>
            <a:off x="537493" y="2853627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Yumi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isn't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college student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she?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は付加疑問です。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「ではありませんよね？」という確認や同意を求める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言い方です。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CE79112-D5A7-27A9-F127-88433BED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AADB00-1382-09A6-852E-10E268947B7E}"/>
              </a:ext>
            </a:extLst>
          </p:cNvPr>
          <p:cNvSpPr txBox="1"/>
          <p:nvPr/>
        </p:nvSpPr>
        <p:spPr>
          <a:xfrm>
            <a:off x="1032444" y="1978706"/>
            <a:ext cx="35395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ユミは大学生ではありませんよね。</a:t>
            </a:r>
          </a:p>
        </p:txBody>
      </p:sp>
    </p:spTree>
    <p:extLst>
      <p:ext uri="{BB962C8B-B14F-4D97-AF65-F5344CB8AC3E}">
        <p14:creationId xmlns:p14="http://schemas.microsoft.com/office/powerpoint/2010/main" val="308449922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570A-67B0-EB20-52B6-F8FE9A58A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BB021EF-B6D8-B64B-403A-A7C505B4F8FE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3DCC209-5CA0-1155-799A-BE7237EC4E4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FA2939-88D7-DFFA-9882-A70356F4479C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2127AF-CA6B-81FB-8DEF-3E8F99B45D9A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F67ABF0A-62F3-0FEE-068E-3FA14CD74AC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13748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A4F6E-4EBE-366D-2148-5B7A999D0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A7BC83A-8774-3271-AFF3-4A79D178231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8B4BAF-FDF1-9E5D-023B-F588DE300C86}"/>
              </a:ext>
            </a:extLst>
          </p:cNvPr>
          <p:cNvSpPr txBox="1"/>
          <p:nvPr/>
        </p:nvSpPr>
        <p:spPr>
          <a:xfrm>
            <a:off x="1608266" y="4128490"/>
            <a:ext cx="592746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Yumi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isn’t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college student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she?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4EC5EF-3635-7B57-9B89-CC8152A7E4AE}"/>
              </a:ext>
            </a:extLst>
          </p:cNvPr>
          <p:cNvSpPr txBox="1"/>
          <p:nvPr/>
        </p:nvSpPr>
        <p:spPr>
          <a:xfrm>
            <a:off x="989079" y="690490"/>
            <a:ext cx="71658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大学生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7Yumi isn’t a college student,  is she">
            <a:hlinkClick r:id="" action="ppaction://media"/>
            <a:extLst>
              <a:ext uri="{FF2B5EF4-FFF2-40B4-BE49-F238E27FC236}">
                <a16:creationId xmlns:a16="http://schemas.microsoft.com/office/drawing/2014/main" id="{3BFAA50B-605E-A2D4-6549-733DDE811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828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346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D85FD-6013-411E-4088-68C236637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57C214D-3F2D-B0DE-8771-4D3EF042147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E220E0-D619-BB70-03FF-88BE17916F00}"/>
              </a:ext>
            </a:extLst>
          </p:cNvPr>
          <p:cNvSpPr txBox="1"/>
          <p:nvPr/>
        </p:nvSpPr>
        <p:spPr>
          <a:xfrm>
            <a:off x="1191408" y="2409490"/>
            <a:ext cx="676118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Yumi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college student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[s--]?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7Yumi isn’t a college student,  is she">
            <a:hlinkClick r:id="" action="ppaction://media"/>
            <a:extLst>
              <a:ext uri="{FF2B5EF4-FFF2-40B4-BE49-F238E27FC236}">
                <a16:creationId xmlns:a16="http://schemas.microsoft.com/office/drawing/2014/main" id="{5F419344-7367-4501-65F7-96C2023294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828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726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7DF47-6B77-D7F0-96A1-33012F174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1EA535-71D2-7932-80D5-5757AEB0141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7Yumi isn’t a college student,  is she">
            <a:hlinkClick r:id="" action="ppaction://media"/>
            <a:extLst>
              <a:ext uri="{FF2B5EF4-FFF2-40B4-BE49-F238E27FC236}">
                <a16:creationId xmlns:a16="http://schemas.microsoft.com/office/drawing/2014/main" id="{4F1DF31E-8425-B027-025A-82CE26C467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828675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1837CD-FCAA-C312-86C7-C90EC584F8AB}"/>
              </a:ext>
            </a:extLst>
          </p:cNvPr>
          <p:cNvSpPr txBox="1"/>
          <p:nvPr/>
        </p:nvSpPr>
        <p:spPr>
          <a:xfrm>
            <a:off x="1014780" y="2321004"/>
            <a:ext cx="71658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大学生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281947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D7022-5C55-3DF4-A183-060FB35D0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8714898-4E8B-9950-536F-960706CAEED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956299-1F93-0781-88D0-6E18B5E561FF}"/>
              </a:ext>
            </a:extLst>
          </p:cNvPr>
          <p:cNvSpPr txBox="1"/>
          <p:nvPr/>
        </p:nvSpPr>
        <p:spPr>
          <a:xfrm>
            <a:off x="886351" y="4128490"/>
            <a:ext cx="737128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isn’t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 mother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she?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B22208-270F-AAF5-CC3A-740C0F6D3541}"/>
              </a:ext>
            </a:extLst>
          </p:cNvPr>
          <p:cNvSpPr txBox="1"/>
          <p:nvPr/>
        </p:nvSpPr>
        <p:spPr>
          <a:xfrm>
            <a:off x="232821" y="690490"/>
            <a:ext cx="86783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あなたのお母さん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8She isn’t your mother,  is she">
            <a:hlinkClick r:id="" action="ppaction://media"/>
            <a:extLst>
              <a:ext uri="{FF2B5EF4-FFF2-40B4-BE49-F238E27FC236}">
                <a16:creationId xmlns:a16="http://schemas.microsoft.com/office/drawing/2014/main" id="{7FA2C6F2-D22B-580A-E228-C54337DF46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4925" y="854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8968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2014E-6A72-E2BC-8E90-3DEA5CD07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89A1EF-D1D1-759C-8041-76BCF8C6E3C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732223-CA47-AAB0-4084-0F99F16230F8}"/>
              </a:ext>
            </a:extLst>
          </p:cNvPr>
          <p:cNvSpPr txBox="1"/>
          <p:nvPr/>
        </p:nvSpPr>
        <p:spPr>
          <a:xfrm>
            <a:off x="466324" y="2409490"/>
            <a:ext cx="821135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[y---] mother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[s--]?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8She isn’t your mother,  is she">
            <a:hlinkClick r:id="" action="ppaction://media"/>
            <a:extLst>
              <a:ext uri="{FF2B5EF4-FFF2-40B4-BE49-F238E27FC236}">
                <a16:creationId xmlns:a16="http://schemas.microsoft.com/office/drawing/2014/main" id="{C8AB2511-E5DC-0575-0EE3-CC413A8360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4925" y="854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85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37D44-2AFF-A3BC-B5CF-C103DF48F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9953EE3-D76D-A237-A1E8-64A96EE560A6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C613DC-2C6F-6E80-40B2-BEC74F68BC02}"/>
              </a:ext>
            </a:extLst>
          </p:cNvPr>
          <p:cNvSpPr txBox="1"/>
          <p:nvPr/>
        </p:nvSpPr>
        <p:spPr>
          <a:xfrm>
            <a:off x="232826" y="2321004"/>
            <a:ext cx="86783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～ではありません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あなたのお母さん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8She isn’t your mother,  is she">
            <a:hlinkClick r:id="" action="ppaction://media"/>
            <a:extLst>
              <a:ext uri="{FF2B5EF4-FFF2-40B4-BE49-F238E27FC236}">
                <a16:creationId xmlns:a16="http://schemas.microsoft.com/office/drawing/2014/main" id="{F23E4AF2-361A-65F9-6F2B-5AFF5351F6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4925" y="854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690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405B1-B187-3F45-CA8E-C06672DED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D4F497-2BAA-7732-1AB0-D522B7A044B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6A3BAE-1189-072C-1258-7385BB094AFB}"/>
              </a:ext>
            </a:extLst>
          </p:cNvPr>
          <p:cNvSpPr txBox="1"/>
          <p:nvPr/>
        </p:nvSpPr>
        <p:spPr>
          <a:xfrm>
            <a:off x="1529693" y="4128490"/>
            <a:ext cx="608460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can’t swim</a:t>
            </a:r>
            <a:endParaRPr kumimoji="1" lang="en-US" altLang="ja-JP" sz="4400" b="1" u="sng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very well,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he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9BB4FA-469F-B7E6-8F44-1B987A68B6EA}"/>
              </a:ext>
            </a:extLst>
          </p:cNvPr>
          <p:cNvSpPr txBox="1"/>
          <p:nvPr/>
        </p:nvSpPr>
        <p:spPr>
          <a:xfrm>
            <a:off x="685503" y="690490"/>
            <a:ext cx="77729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泳ぐことができません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あまり上手に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9He can’t swim very well,  can he">
            <a:hlinkClick r:id="" action="ppaction://media"/>
            <a:extLst>
              <a:ext uri="{FF2B5EF4-FFF2-40B4-BE49-F238E27FC236}">
                <a16:creationId xmlns:a16="http://schemas.microsoft.com/office/drawing/2014/main" id="{5FBF8AE0-9B21-175B-BE20-143CED23D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4925" y="1125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166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6367E-5737-A3A7-6482-8B21DE1E2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22AF69-31DF-3574-790A-B58FA6FB822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DC3D8A-7965-E9C6-45D5-1DD365206978}"/>
              </a:ext>
            </a:extLst>
          </p:cNvPr>
          <p:cNvSpPr txBox="1"/>
          <p:nvPr/>
        </p:nvSpPr>
        <p:spPr>
          <a:xfrm>
            <a:off x="1184394" y="2409490"/>
            <a:ext cx="677521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kumimoji="1" lang="en-US" altLang="ja-JP" sz="4400" b="1" u="sng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very well,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9He can’t swim very well,  can he">
            <a:hlinkClick r:id="" action="ppaction://media"/>
            <a:extLst>
              <a:ext uri="{FF2B5EF4-FFF2-40B4-BE49-F238E27FC236}">
                <a16:creationId xmlns:a16="http://schemas.microsoft.com/office/drawing/2014/main" id="{B14E230C-7D70-117D-57DA-5C4CBD5AD8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4925" y="1125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02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924C4-DB81-177B-446B-45CAB5BEA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06B3B6F-590F-9CC6-7893-15958EF1000A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3DCC9A-F38B-AFF9-6A76-F3F05AF30936}"/>
              </a:ext>
            </a:extLst>
          </p:cNvPr>
          <p:cNvSpPr txBox="1"/>
          <p:nvPr/>
        </p:nvSpPr>
        <p:spPr>
          <a:xfrm>
            <a:off x="676918" y="2321004"/>
            <a:ext cx="78415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泳ぐことができません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あまり上手に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9He can’t swim very well,  can he">
            <a:hlinkClick r:id="" action="ppaction://media"/>
            <a:extLst>
              <a:ext uri="{FF2B5EF4-FFF2-40B4-BE49-F238E27FC236}">
                <a16:creationId xmlns:a16="http://schemas.microsoft.com/office/drawing/2014/main" id="{C2193FAE-2E56-6853-ED33-3C4DB3EA22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4925" y="1125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567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DE0E-99CC-DF70-989C-4C50FCDC4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11F13F0-4CA7-CB1F-F1C7-47EE17B5FCEF}"/>
              </a:ext>
            </a:extLst>
          </p:cNvPr>
          <p:cNvSpPr/>
          <p:nvPr/>
        </p:nvSpPr>
        <p:spPr>
          <a:xfrm>
            <a:off x="0" y="2604976"/>
            <a:ext cx="9144000" cy="425302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F5B6A4-5F68-9081-A130-9B0117D67FCB}"/>
              </a:ext>
            </a:extLst>
          </p:cNvPr>
          <p:cNvSpPr txBox="1"/>
          <p:nvPr/>
        </p:nvSpPr>
        <p:spPr>
          <a:xfrm>
            <a:off x="537493" y="2853627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a nice guitar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What a nice guitar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は、語順を倒置することで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強調されています。（感嘆表現）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DE3B777-47EE-90BE-BA28-3E02973F9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9141CE-1C62-653E-C988-9AB501C767BC}"/>
              </a:ext>
            </a:extLst>
          </p:cNvPr>
          <p:cNvSpPr txBox="1"/>
          <p:nvPr/>
        </p:nvSpPr>
        <p:spPr>
          <a:xfrm>
            <a:off x="1032443" y="1978706"/>
            <a:ext cx="555291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あなたはなんてすてきなギターを持っているのでしょう！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B4E4059-5A37-F930-ABAE-F337046EFA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103" b="4236"/>
          <a:stretch/>
        </p:blipFill>
        <p:spPr>
          <a:xfrm>
            <a:off x="245278" y="933017"/>
            <a:ext cx="8560800" cy="6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34113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A3DC2-EE3C-0A31-4C85-65205A867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C78C83B-C468-AC24-79DB-878B27B4F4BC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F021108-7AC3-5189-E003-CA7E509008E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D758849-3BA5-6827-4DFA-C1A252BCF78F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06EA5B-F902-AADF-9BA1-DF640747BAB8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7F53AD9-2064-9536-D847-AEF095F88ECF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73808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6CDCC-FB9F-960F-273F-1EDC20031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E5960F5-C786-38CE-CB5D-BEA98CA6894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434687-AE82-7C87-4355-87137BCB059C}"/>
              </a:ext>
            </a:extLst>
          </p:cNvPr>
          <p:cNvSpPr txBox="1"/>
          <p:nvPr/>
        </p:nvSpPr>
        <p:spPr>
          <a:xfrm>
            <a:off x="1508849" y="4128490"/>
            <a:ext cx="612629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 a nice guitar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9F0D1F-7DDD-52FD-552B-F7516633C0E7}"/>
              </a:ext>
            </a:extLst>
          </p:cNvPr>
          <p:cNvSpPr txBox="1"/>
          <p:nvPr/>
        </p:nvSpPr>
        <p:spPr>
          <a:xfrm>
            <a:off x="1051946" y="690490"/>
            <a:ext cx="7040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なんてすてきなギター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10What a nice guitar you have!">
            <a:hlinkClick r:id="" action="ppaction://media"/>
            <a:extLst>
              <a:ext uri="{FF2B5EF4-FFF2-40B4-BE49-F238E27FC236}">
                <a16:creationId xmlns:a16="http://schemas.microsoft.com/office/drawing/2014/main" id="{7E1A6F7B-00B0-0307-89C1-08D0B8337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60463" y="1049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8217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E4A52-208C-D23A-1BD7-7503743E9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DF5F03-A382-9FD2-2442-1DC5BA11B18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2005E7-CC30-B750-0F24-A52532342D10}"/>
              </a:ext>
            </a:extLst>
          </p:cNvPr>
          <p:cNvSpPr txBox="1"/>
          <p:nvPr/>
        </p:nvSpPr>
        <p:spPr>
          <a:xfrm>
            <a:off x="1270791" y="2409490"/>
            <a:ext cx="660241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a nice guitar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10What a nice guitar you have!">
            <a:hlinkClick r:id="" action="ppaction://media"/>
            <a:extLst>
              <a:ext uri="{FF2B5EF4-FFF2-40B4-BE49-F238E27FC236}">
                <a16:creationId xmlns:a16="http://schemas.microsoft.com/office/drawing/2014/main" id="{22468741-91F9-9466-2BA0-C4347A7E1F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60463" y="1049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951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65706-497C-9717-76B5-7DB48FB95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22D712A-FDA0-6EAE-BD9F-00B80FAC00D5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AE9607-DD10-C258-BA10-1863127A6617}"/>
              </a:ext>
            </a:extLst>
          </p:cNvPr>
          <p:cNvSpPr txBox="1"/>
          <p:nvPr/>
        </p:nvSpPr>
        <p:spPr>
          <a:xfrm>
            <a:off x="1077646" y="2321004"/>
            <a:ext cx="7040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なんてすてきなギター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10What a nice guitar you have!">
            <a:hlinkClick r:id="" action="ppaction://media"/>
            <a:extLst>
              <a:ext uri="{FF2B5EF4-FFF2-40B4-BE49-F238E27FC236}">
                <a16:creationId xmlns:a16="http://schemas.microsoft.com/office/drawing/2014/main" id="{B9F48C0A-90BC-1D92-CD6B-ABE572D557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60463" y="1049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4761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5FE94-7DF3-1452-5A45-7D5951363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E7394D-90C4-9AB6-CC30-D2928D477B2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F47E43-1C22-7C76-77EB-4C80079D37F9}"/>
              </a:ext>
            </a:extLst>
          </p:cNvPr>
          <p:cNvSpPr txBox="1"/>
          <p:nvPr/>
        </p:nvSpPr>
        <p:spPr>
          <a:xfrm>
            <a:off x="906612" y="4636321"/>
            <a:ext cx="733077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1EDE0C-7149-9544-38E4-C88CBD32CDD4}"/>
              </a:ext>
            </a:extLst>
          </p:cNvPr>
          <p:cNvSpPr txBox="1"/>
          <p:nvPr/>
        </p:nvSpPr>
        <p:spPr>
          <a:xfrm>
            <a:off x="1272520" y="713174"/>
            <a:ext cx="65989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持っていない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のですか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ペンを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1Don’t you have a pen">
            <a:hlinkClick r:id="" action="ppaction://media"/>
            <a:extLst>
              <a:ext uri="{FF2B5EF4-FFF2-40B4-BE49-F238E27FC236}">
                <a16:creationId xmlns:a16="http://schemas.microsoft.com/office/drawing/2014/main" id="{9EE52E1E-3F41-0F50-E278-ADE9781AD8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94938" y="785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002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80566-0584-4BB6-E980-49A84D563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F06BB8-2BCD-170A-D458-4DDA84137F4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10B58B-0B2E-D89F-3FE4-1089C17689C3}"/>
              </a:ext>
            </a:extLst>
          </p:cNvPr>
          <p:cNvSpPr txBox="1"/>
          <p:nvPr/>
        </p:nvSpPr>
        <p:spPr>
          <a:xfrm>
            <a:off x="354999" y="4636321"/>
            <a:ext cx="843399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 a big house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F42A82-0480-8C99-940D-743102AC4D8B}"/>
              </a:ext>
            </a:extLst>
          </p:cNvPr>
          <p:cNvSpPr txBox="1"/>
          <p:nvPr/>
        </p:nvSpPr>
        <p:spPr>
          <a:xfrm>
            <a:off x="821804" y="1198322"/>
            <a:ext cx="7500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なんて大きな家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11What a big house  this is!">
            <a:hlinkClick r:id="" action="ppaction://media"/>
            <a:extLst>
              <a:ext uri="{FF2B5EF4-FFF2-40B4-BE49-F238E27FC236}">
                <a16:creationId xmlns:a16="http://schemas.microsoft.com/office/drawing/2014/main" id="{16A9AB19-780E-CE90-E4AA-3F3ECC54A5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96988" y="955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152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C2B60-ABC1-DD0A-16C2-2DBD341CD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F2B4C8-2AC3-DDF8-CA11-8916C6031A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BCB69CC-DE4E-A5F9-EBAA-2BC56111006D}"/>
              </a:ext>
            </a:extLst>
          </p:cNvPr>
          <p:cNvSpPr txBox="1"/>
          <p:nvPr/>
        </p:nvSpPr>
        <p:spPr>
          <a:xfrm>
            <a:off x="1446902" y="2409490"/>
            <a:ext cx="625019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a big house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11What a big house  this is!">
            <a:hlinkClick r:id="" action="ppaction://media"/>
            <a:extLst>
              <a:ext uri="{FF2B5EF4-FFF2-40B4-BE49-F238E27FC236}">
                <a16:creationId xmlns:a16="http://schemas.microsoft.com/office/drawing/2014/main" id="{FCC8490B-78F6-A9F9-30F2-4A8E037F1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96988" y="955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354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BCCD3-794C-CF21-D185-DAE4CB909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38145E-7F79-333C-F5AD-10F04FA458B9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E5E63A-C75C-DCDF-BE87-3AB824B9E9CC}"/>
              </a:ext>
            </a:extLst>
          </p:cNvPr>
          <p:cNvSpPr txBox="1"/>
          <p:nvPr/>
        </p:nvSpPr>
        <p:spPr>
          <a:xfrm>
            <a:off x="821808" y="2875002"/>
            <a:ext cx="7500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なんて大きな家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11What a big house  this is!">
            <a:hlinkClick r:id="" action="ppaction://media"/>
            <a:extLst>
              <a:ext uri="{FF2B5EF4-FFF2-40B4-BE49-F238E27FC236}">
                <a16:creationId xmlns:a16="http://schemas.microsoft.com/office/drawing/2014/main" id="{E73A0B85-CE54-ADA8-E4B3-AB84369BD5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96988" y="955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946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1DE76-8AED-7BEB-7F1A-1A17A0A66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C1ECE4-A850-8D4D-7683-9EA3EBEA940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089F18-AD24-8930-2CB2-45484E8277B1}"/>
              </a:ext>
            </a:extLst>
          </p:cNvPr>
          <p:cNvSpPr txBox="1"/>
          <p:nvPr/>
        </p:nvSpPr>
        <p:spPr>
          <a:xfrm>
            <a:off x="704619" y="4636321"/>
            <a:ext cx="773475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How big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house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85D285-073F-8F21-96EE-C234D36B344F}"/>
              </a:ext>
            </a:extLst>
          </p:cNvPr>
          <p:cNvSpPr txBox="1"/>
          <p:nvPr/>
        </p:nvSpPr>
        <p:spPr>
          <a:xfrm>
            <a:off x="821804" y="1198322"/>
            <a:ext cx="7500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なんて大きい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この家は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12How big  this house is!">
            <a:hlinkClick r:id="" action="ppaction://media"/>
            <a:extLst>
              <a:ext uri="{FF2B5EF4-FFF2-40B4-BE49-F238E27FC236}">
                <a16:creationId xmlns:a16="http://schemas.microsoft.com/office/drawing/2014/main" id="{D6851B0E-C59E-B6F3-9762-383FE13462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85925" y="2217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360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DBC0E-F393-66E9-E56B-F66D3C629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11EBB05-AE91-C828-07EF-49A19A42B5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A61F24-FA60-8DB5-7549-AA4DC5B4F90B}"/>
              </a:ext>
            </a:extLst>
          </p:cNvPr>
          <p:cNvSpPr txBox="1"/>
          <p:nvPr/>
        </p:nvSpPr>
        <p:spPr>
          <a:xfrm>
            <a:off x="147913" y="2917321"/>
            <a:ext cx="884817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big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house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12How big  this house is!">
            <a:hlinkClick r:id="" action="ppaction://media"/>
            <a:extLst>
              <a:ext uri="{FF2B5EF4-FFF2-40B4-BE49-F238E27FC236}">
                <a16:creationId xmlns:a16="http://schemas.microsoft.com/office/drawing/2014/main" id="{FED0E9AD-8BCD-511C-D8D0-BDCDD5937A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85925" y="2217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65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D7A27-789C-0627-1A7C-D9A69AF3C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5624FB-BDBB-0602-6434-F9BD04881DB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C94B81-D0C8-95F9-549D-1E6C6E76A9D5}"/>
              </a:ext>
            </a:extLst>
          </p:cNvPr>
          <p:cNvSpPr txBox="1"/>
          <p:nvPr/>
        </p:nvSpPr>
        <p:spPr>
          <a:xfrm>
            <a:off x="847506" y="2875002"/>
            <a:ext cx="7500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なんて大きい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この家は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12How big  this house is!">
            <a:hlinkClick r:id="" action="ppaction://media"/>
            <a:extLst>
              <a:ext uri="{FF2B5EF4-FFF2-40B4-BE49-F238E27FC236}">
                <a16:creationId xmlns:a16="http://schemas.microsoft.com/office/drawing/2014/main" id="{D02B40B9-BA07-0D0D-9640-38C38FC678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85925" y="2217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85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E5017-482D-55D5-BD3C-2B33A0173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BDD1F2-09AC-FC2D-EF9D-DA04CDF3BA2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E70539-01D3-0820-67F8-C99506FE4250}"/>
              </a:ext>
            </a:extLst>
          </p:cNvPr>
          <p:cNvSpPr txBox="1"/>
          <p:nvPr/>
        </p:nvSpPr>
        <p:spPr>
          <a:xfrm>
            <a:off x="550125" y="2917321"/>
            <a:ext cx="804375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1Don’t you have a pen">
            <a:hlinkClick r:id="" action="ppaction://media"/>
            <a:extLst>
              <a:ext uri="{FF2B5EF4-FFF2-40B4-BE49-F238E27FC236}">
                <a16:creationId xmlns:a16="http://schemas.microsoft.com/office/drawing/2014/main" id="{56F4F2A6-3F13-36FA-2F97-CA3C85FBFB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94938" y="785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5223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D3DDC-BFBE-D309-5AB4-71C9526EF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652D72-1300-A998-E2FD-B26F7CFA4C3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A45052-9960-EAD1-864F-692805995200}"/>
              </a:ext>
            </a:extLst>
          </p:cNvPr>
          <p:cNvSpPr txBox="1"/>
          <p:nvPr/>
        </p:nvSpPr>
        <p:spPr>
          <a:xfrm>
            <a:off x="1272520" y="2321004"/>
            <a:ext cx="65989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持っていない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のですか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ペンを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1Don’t you have a pen">
            <a:hlinkClick r:id="" action="ppaction://media"/>
            <a:extLst>
              <a:ext uri="{FF2B5EF4-FFF2-40B4-BE49-F238E27FC236}">
                <a16:creationId xmlns:a16="http://schemas.microsoft.com/office/drawing/2014/main" id="{6C83DAF2-A073-D261-F9EF-2333D7F180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94938" y="785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759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32E1A-E7D3-DF29-4FD9-9CD3A56A6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E32A073-0C0C-20C4-3231-D24190916A0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CF8ADB-02BA-5FF1-47FF-CA77ACEB86CF}"/>
              </a:ext>
            </a:extLst>
          </p:cNvPr>
          <p:cNvSpPr txBox="1"/>
          <p:nvPr/>
        </p:nvSpPr>
        <p:spPr>
          <a:xfrm>
            <a:off x="926641" y="4636321"/>
            <a:ext cx="729071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9641B6-9041-2EBC-8CDF-1A2D2FC3A4C9}"/>
              </a:ext>
            </a:extLst>
          </p:cNvPr>
          <p:cNvSpPr txBox="1"/>
          <p:nvPr/>
        </p:nvSpPr>
        <p:spPr>
          <a:xfrm>
            <a:off x="1272520" y="713174"/>
            <a:ext cx="65989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ではない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のですか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2Don’t you like soccer">
            <a:hlinkClick r:id="" action="ppaction://media"/>
            <a:extLst>
              <a:ext uri="{FF2B5EF4-FFF2-40B4-BE49-F238E27FC236}">
                <a16:creationId xmlns:a16="http://schemas.microsoft.com/office/drawing/2014/main" id="{001EDEAF-94F9-DF10-5D96-2850CF41E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7263" y="922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411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55386-A6C9-C160-A7F9-82F49E34F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D0B9E1-7EF3-1E84-56D0-7F70431D5A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39245A-F36D-C93E-0AA9-F453E2FA8002}"/>
              </a:ext>
            </a:extLst>
          </p:cNvPr>
          <p:cNvSpPr txBox="1"/>
          <p:nvPr/>
        </p:nvSpPr>
        <p:spPr>
          <a:xfrm>
            <a:off x="550125" y="2917321"/>
            <a:ext cx="804375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2Don’t you like soccer">
            <a:hlinkClick r:id="" action="ppaction://media"/>
            <a:extLst>
              <a:ext uri="{FF2B5EF4-FFF2-40B4-BE49-F238E27FC236}">
                <a16:creationId xmlns:a16="http://schemas.microsoft.com/office/drawing/2014/main" id="{410329BF-40AE-A40B-7FE8-B9EF2BCD06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7263" y="922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0554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DDF69-64C4-00F5-DDC2-D9BE6FB87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02B6445-5766-194B-D5C2-DE540E25E191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55899C-D315-E492-F207-D33617DE6A56}"/>
              </a:ext>
            </a:extLst>
          </p:cNvPr>
          <p:cNvSpPr txBox="1"/>
          <p:nvPr/>
        </p:nvSpPr>
        <p:spPr>
          <a:xfrm>
            <a:off x="1272520" y="2321004"/>
            <a:ext cx="65989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ではない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のですか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2Don’t you like soccer">
            <a:hlinkClick r:id="" action="ppaction://media"/>
            <a:extLst>
              <a:ext uri="{FF2B5EF4-FFF2-40B4-BE49-F238E27FC236}">
                <a16:creationId xmlns:a16="http://schemas.microsoft.com/office/drawing/2014/main" id="{9F23349A-17EE-5920-22AA-E93F0D131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7263" y="922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28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17023</TotalTime>
  <Words>813</Words>
  <Application>Microsoft Office PowerPoint</Application>
  <PresentationFormat>画面に合わせる (4:3)</PresentationFormat>
  <Paragraphs>157</Paragraphs>
  <Slides>45</Slides>
  <Notes>36</Notes>
  <HiddenSlides>0</HiddenSlides>
  <MMClips>36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2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2119</cp:revision>
  <cp:lastPrinted>2016-06-23T16:36:17Z</cp:lastPrinted>
  <dcterms:created xsi:type="dcterms:W3CDTF">2016-05-30T03:13:09Z</dcterms:created>
  <dcterms:modified xsi:type="dcterms:W3CDTF">2025-12-17T04:49:31Z</dcterms:modified>
</cp:coreProperties>
</file>