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62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8.png"/><Relationship Id="rId5" Type="http://schemas.microsoft.com/office/2007/relationships/media" Target="../media/media15.mp3"/><Relationship Id="rId10" Type="http://schemas.openxmlformats.org/officeDocument/2006/relationships/image" Target="../media/image7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microsoft.com/office/2007/relationships/media" Target="../media/media17.mp3"/><Relationship Id="rId7" Type="http://schemas.openxmlformats.org/officeDocument/2006/relationships/image" Target="../media/image8.png"/><Relationship Id="rId12" Type="http://schemas.openxmlformats.org/officeDocument/2006/relationships/image" Target="../media/image21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svg"/><Relationship Id="rId4" Type="http://schemas.openxmlformats.org/officeDocument/2006/relationships/audio" Target="../media/media17.mp3"/><Relationship Id="rId9" Type="http://schemas.openxmlformats.org/officeDocument/2006/relationships/image" Target="../media/image18.png"/><Relationship Id="rId1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9.mp3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19.mp3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077718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No.16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いろいろな文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否定疑問文・付加疑問文</a:t>
            </a:r>
            <a:endParaRPr lang="en-US" altLang="ja-JP" sz="48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　　・感嘆文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「身体中の血管をつなげた長さで、地球を </a:t>
              </a:r>
              <a:r>
                <a:rPr kumimoji="1" lang="en-US" altLang="ja-JP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 </a:t>
              </a:r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周半回れます」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16_05_reading_s1_1">
            <a:hlinkClick r:id="" action="ppaction://media"/>
            <a:extLst>
              <a:ext uri="{FF2B5EF4-FFF2-40B4-BE49-F238E27FC236}">
                <a16:creationId xmlns:a16="http://schemas.microsoft.com/office/drawing/2014/main" id="{F42F2A7E-A269-EC1E-6674-A920CDA6B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46461" y="813726"/>
            <a:ext cx="406400" cy="406400"/>
          </a:xfrm>
          <a:prstGeom prst="rect">
            <a:avLst/>
          </a:prstGeom>
        </p:spPr>
      </p:pic>
      <p:pic>
        <p:nvPicPr>
          <p:cNvPr id="4" name="AS_G3_16_06_reading_s1_2">
            <a:hlinkClick r:id="" action="ppaction://media"/>
            <a:extLst>
              <a:ext uri="{FF2B5EF4-FFF2-40B4-BE49-F238E27FC236}">
                <a16:creationId xmlns:a16="http://schemas.microsoft.com/office/drawing/2014/main" id="{33A6A081-937C-D8C1-10A5-5A6F789E48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49736" y="813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1F8D9178-9E50-3EC8-9721-3D4EFD03DBE8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2C55738-97B3-149C-7AF8-31968FDB2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63047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548701" y="15045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S_G3_16_07_reading_s2">
            <a:hlinkClick r:id="" action="ppaction://media"/>
            <a:extLst>
              <a:ext uri="{FF2B5EF4-FFF2-40B4-BE49-F238E27FC236}">
                <a16:creationId xmlns:a16="http://schemas.microsoft.com/office/drawing/2014/main" id="{051176A1-CA77-220A-1128-EF180B9BF7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5618" y="501216"/>
            <a:ext cx="406400" cy="406400"/>
          </a:xfrm>
          <a:prstGeom prst="rect">
            <a:avLst/>
          </a:prstGeom>
        </p:spPr>
      </p:pic>
      <p:pic>
        <p:nvPicPr>
          <p:cNvPr id="31" name="AS_G3_16_07_reading_s2">
            <a:hlinkClick r:id="" action="ppaction://media"/>
            <a:extLst>
              <a:ext uri="{FF2B5EF4-FFF2-40B4-BE49-F238E27FC236}">
                <a16:creationId xmlns:a16="http://schemas.microsoft.com/office/drawing/2014/main" id="{5D1C4416-B877-FC32-9980-A3691E1A18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5618" y="-154630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DEA1FFA5-D8AD-ED56-71EB-F2DAAF5E9732}"/>
              </a:ext>
            </a:extLst>
          </p:cNvPr>
          <p:cNvCxnSpPr/>
          <p:nvPr/>
        </p:nvCxnSpPr>
        <p:spPr>
          <a:xfrm flipH="1">
            <a:off x="6787451" y="15045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96A06EA1-EFF2-BA48-60F2-1DB6E2B80058}"/>
              </a:ext>
            </a:extLst>
          </p:cNvPr>
          <p:cNvCxnSpPr/>
          <p:nvPr/>
        </p:nvCxnSpPr>
        <p:spPr>
          <a:xfrm flipH="1">
            <a:off x="1834451" y="21302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828FB5E6-BE46-E15F-5FD9-679B7CA3057D}"/>
              </a:ext>
            </a:extLst>
          </p:cNvPr>
          <p:cNvCxnSpPr/>
          <p:nvPr/>
        </p:nvCxnSpPr>
        <p:spPr>
          <a:xfrm flipH="1">
            <a:off x="4968176" y="21302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0E579508-C60F-BE54-8CCA-98F99FE0007F}"/>
              </a:ext>
            </a:extLst>
          </p:cNvPr>
          <p:cNvCxnSpPr/>
          <p:nvPr/>
        </p:nvCxnSpPr>
        <p:spPr>
          <a:xfrm flipH="1">
            <a:off x="7616126" y="213021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DD813E17-84C5-7411-2BDE-B6D609F5D9E7}"/>
              </a:ext>
            </a:extLst>
          </p:cNvPr>
          <p:cNvCxnSpPr/>
          <p:nvPr/>
        </p:nvCxnSpPr>
        <p:spPr>
          <a:xfrm flipH="1">
            <a:off x="8759126" y="21301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D0BC2919-F3E6-F28D-DF89-93C332A239DD}"/>
              </a:ext>
            </a:extLst>
          </p:cNvPr>
          <p:cNvCxnSpPr/>
          <p:nvPr/>
        </p:nvCxnSpPr>
        <p:spPr>
          <a:xfrm flipH="1">
            <a:off x="1586386" y="27207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CAE84647-1CE0-69F4-AA5D-B35E153B9D7B}"/>
              </a:ext>
            </a:extLst>
          </p:cNvPr>
          <p:cNvCxnSpPr/>
          <p:nvPr/>
        </p:nvCxnSpPr>
        <p:spPr>
          <a:xfrm flipH="1">
            <a:off x="2948461" y="27207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81C954E0-D763-6DE3-5803-08DADFE6CAF7}"/>
              </a:ext>
            </a:extLst>
          </p:cNvPr>
          <p:cNvCxnSpPr/>
          <p:nvPr/>
        </p:nvCxnSpPr>
        <p:spPr>
          <a:xfrm flipH="1">
            <a:off x="4567296" y="272076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F85B3AAD-6303-CB76-C9D9-36D19A2197B9}"/>
              </a:ext>
            </a:extLst>
          </p:cNvPr>
          <p:cNvCxnSpPr/>
          <p:nvPr/>
        </p:nvCxnSpPr>
        <p:spPr>
          <a:xfrm flipH="1">
            <a:off x="7444357" y="272076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B73C608D-0708-95A9-2287-652CAB11DB54}"/>
              </a:ext>
            </a:extLst>
          </p:cNvPr>
          <p:cNvCxnSpPr/>
          <p:nvPr/>
        </p:nvCxnSpPr>
        <p:spPr>
          <a:xfrm flipH="1">
            <a:off x="8372516" y="272076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4A90F733-1657-6E75-F896-9A12897996E4}"/>
              </a:ext>
            </a:extLst>
          </p:cNvPr>
          <p:cNvCxnSpPr/>
          <p:nvPr/>
        </p:nvCxnSpPr>
        <p:spPr>
          <a:xfrm flipH="1">
            <a:off x="1548327" y="33259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C4062BB3-A897-62E8-C352-866719E14728}"/>
              </a:ext>
            </a:extLst>
          </p:cNvPr>
          <p:cNvCxnSpPr/>
          <p:nvPr/>
        </p:nvCxnSpPr>
        <p:spPr>
          <a:xfrm flipH="1">
            <a:off x="2868427" y="33259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E5105B13-9D37-492D-135C-15ECDB95CEC7}"/>
              </a:ext>
            </a:extLst>
          </p:cNvPr>
          <p:cNvCxnSpPr/>
          <p:nvPr/>
        </p:nvCxnSpPr>
        <p:spPr>
          <a:xfrm flipH="1">
            <a:off x="4893377" y="33259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41C98107-D3F7-2705-E2BD-967CA350A07A}"/>
              </a:ext>
            </a:extLst>
          </p:cNvPr>
          <p:cNvCxnSpPr/>
          <p:nvPr/>
        </p:nvCxnSpPr>
        <p:spPr>
          <a:xfrm flipH="1">
            <a:off x="8055677" y="33259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00AC7C6D-D696-1C9E-58B5-5DF2D62DE473}"/>
              </a:ext>
            </a:extLst>
          </p:cNvPr>
          <p:cNvCxnSpPr/>
          <p:nvPr/>
        </p:nvCxnSpPr>
        <p:spPr>
          <a:xfrm flipH="1">
            <a:off x="1140527" y="395463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11749F03-C13F-8D3D-3F1C-4EC559FFDC69}"/>
              </a:ext>
            </a:extLst>
          </p:cNvPr>
          <p:cNvCxnSpPr/>
          <p:nvPr/>
        </p:nvCxnSpPr>
        <p:spPr>
          <a:xfrm flipH="1">
            <a:off x="3597977" y="39546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108A5AA7-848D-2A30-530C-ED862AF3E8E4}"/>
              </a:ext>
            </a:extLst>
          </p:cNvPr>
          <p:cNvCxnSpPr/>
          <p:nvPr/>
        </p:nvCxnSpPr>
        <p:spPr>
          <a:xfrm flipH="1">
            <a:off x="6512627" y="39546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F566713A-337B-FB6A-ECA4-3E745F0F3960}"/>
              </a:ext>
            </a:extLst>
          </p:cNvPr>
          <p:cNvCxnSpPr/>
          <p:nvPr/>
        </p:nvCxnSpPr>
        <p:spPr>
          <a:xfrm flipH="1">
            <a:off x="8080535" y="39546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D41D806E-8A3A-301B-A385-55E0857F78A0}"/>
              </a:ext>
            </a:extLst>
          </p:cNvPr>
          <p:cNvCxnSpPr/>
          <p:nvPr/>
        </p:nvCxnSpPr>
        <p:spPr>
          <a:xfrm flipH="1">
            <a:off x="8759126" y="395463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58AA00DF-628C-E317-2E6D-95B3D9EF0FD1}"/>
              </a:ext>
            </a:extLst>
          </p:cNvPr>
          <p:cNvCxnSpPr/>
          <p:nvPr/>
        </p:nvCxnSpPr>
        <p:spPr>
          <a:xfrm flipH="1">
            <a:off x="2358326" y="45737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4A0AFC3F-C53D-3499-A846-576DE8D8EB8B}"/>
              </a:ext>
            </a:extLst>
          </p:cNvPr>
          <p:cNvCxnSpPr/>
          <p:nvPr/>
        </p:nvCxnSpPr>
        <p:spPr>
          <a:xfrm flipH="1">
            <a:off x="4737517" y="457375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C3F745A6-E0AE-E0C9-7385-43DC740A0B65}"/>
              </a:ext>
            </a:extLst>
          </p:cNvPr>
          <p:cNvCxnSpPr/>
          <p:nvPr/>
        </p:nvCxnSpPr>
        <p:spPr>
          <a:xfrm flipH="1">
            <a:off x="6446366" y="45737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4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34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BE3E9BC-9E87-6D04-8943-19B812248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400" y="618796"/>
            <a:ext cx="6955200" cy="6195019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16_10_reading_s3">
            <a:hlinkClick r:id="" action="ppaction://media"/>
            <a:extLst>
              <a:ext uri="{FF2B5EF4-FFF2-40B4-BE49-F238E27FC236}">
                <a16:creationId xmlns:a16="http://schemas.microsoft.com/office/drawing/2014/main" id="{EEDBA9A8-BC49-4C6F-1E5C-7185A9926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1519" y="237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602EAFC-7DD3-38FF-0155-E2D611B3A72A}"/>
              </a:ext>
            </a:extLst>
          </p:cNvPr>
          <p:cNvSpPr/>
          <p:nvPr/>
        </p:nvSpPr>
        <p:spPr>
          <a:xfrm>
            <a:off x="620815" y="4741908"/>
            <a:ext cx="708027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B00EBD-0253-0BAD-9D77-28F5292D89AA}"/>
              </a:ext>
            </a:extLst>
          </p:cNvPr>
          <p:cNvSpPr/>
          <p:nvPr/>
        </p:nvSpPr>
        <p:spPr>
          <a:xfrm>
            <a:off x="620815" y="4347300"/>
            <a:ext cx="812890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B635C82-F5EB-7B05-F2A6-ECA3D034DA0B}"/>
              </a:ext>
            </a:extLst>
          </p:cNvPr>
          <p:cNvSpPr/>
          <p:nvPr/>
        </p:nvSpPr>
        <p:spPr>
          <a:xfrm>
            <a:off x="889232" y="3961081"/>
            <a:ext cx="786048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657B2F4-418A-3B83-74DB-4BB206518D57}"/>
              </a:ext>
            </a:extLst>
          </p:cNvPr>
          <p:cNvSpPr/>
          <p:nvPr/>
        </p:nvSpPr>
        <p:spPr>
          <a:xfrm>
            <a:off x="620815" y="3265986"/>
            <a:ext cx="661049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B3E3D00-3967-5D54-0D6E-289EEDDD222D}"/>
              </a:ext>
            </a:extLst>
          </p:cNvPr>
          <p:cNvSpPr/>
          <p:nvPr/>
        </p:nvSpPr>
        <p:spPr>
          <a:xfrm>
            <a:off x="889232" y="2862989"/>
            <a:ext cx="778498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6" y="2157147"/>
            <a:ext cx="695444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89232" y="1754150"/>
            <a:ext cx="728164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・否定疑問文は、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否定の短縮形＋主語～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?〉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の形で表し、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「～ではないのですか」と確認や軽い驚きなどを表す。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・付加疑問文は、文末に２語の疑問形をつけ、「～ですよね」と念を押したり、同意を求める気持ちを表したりする。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・感嘆文は「なんて～なのでしょう！」と感動を表すときに使い、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〈What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］）＋形容詞＋名詞（＋主語＋動詞）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!〉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の形か、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〈How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＋形容詞［副詞］（＋主語＋動詞）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!〉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の形を使う。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4" grpId="0" animBg="1"/>
      <p:bldP spid="15" grpId="0" animBg="1"/>
      <p:bldP spid="8" grpId="0" animBg="1"/>
      <p:bldP spid="13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174B359-7336-074B-860F-93C33CE15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0" y="191165"/>
            <a:ext cx="6955200" cy="619501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7AE59F9-0243-8724-A5FC-058391978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0" y="191165"/>
            <a:ext cx="6955200" cy="619501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A3B9358-9E73-74E6-E3AB-28A899623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06488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648F000-8806-FF70-59BB-0C02536B5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00" y="1159001"/>
            <a:ext cx="8560800" cy="5366666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AS_G3_16_01_kihon">
            <a:hlinkClick r:id="" action="ppaction://media"/>
            <a:extLst>
              <a:ext uri="{FF2B5EF4-FFF2-40B4-BE49-F238E27FC236}">
                <a16:creationId xmlns:a16="http://schemas.microsoft.com/office/drawing/2014/main" id="{E4270729-1AE1-B4E6-064A-F3732A316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6175" y="2339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FA775DD-EC07-D63A-E93B-F9662B963A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400" y="1872128"/>
            <a:ext cx="8719200" cy="4489285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3834129" y="1829861"/>
            <a:ext cx="7378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ask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16_11_reading_s6_1">
            <a:hlinkClick r:id="" action="ppaction://media"/>
            <a:extLst>
              <a:ext uri="{FF2B5EF4-FFF2-40B4-BE49-F238E27FC236}">
                <a16:creationId xmlns:a16="http://schemas.microsoft.com/office/drawing/2014/main" id="{1838A890-5E75-715D-DAAE-E254866246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85375" y="1082675"/>
            <a:ext cx="406400" cy="406400"/>
          </a:xfrm>
          <a:prstGeom prst="rect">
            <a:avLst/>
          </a:prstGeom>
        </p:spPr>
      </p:pic>
      <p:pic>
        <p:nvPicPr>
          <p:cNvPr id="9" name="AS_G3_16_12_reading_s6_2">
            <a:hlinkClick r:id="" action="ppaction://media"/>
            <a:extLst>
              <a:ext uri="{FF2B5EF4-FFF2-40B4-BE49-F238E27FC236}">
                <a16:creationId xmlns:a16="http://schemas.microsoft.com/office/drawing/2014/main" id="{B2324C25-3172-D28C-53CD-E4981476B0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17125" y="1791820"/>
            <a:ext cx="406400" cy="406400"/>
          </a:xfrm>
          <a:prstGeom prst="rect">
            <a:avLst/>
          </a:prstGeom>
        </p:spPr>
      </p:pic>
      <p:pic>
        <p:nvPicPr>
          <p:cNvPr id="12" name="AS_G3_16_11_reading_s6_1">
            <a:hlinkClick r:id="" action="ppaction://media"/>
            <a:extLst>
              <a:ext uri="{FF2B5EF4-FFF2-40B4-BE49-F238E27FC236}">
                <a16:creationId xmlns:a16="http://schemas.microsoft.com/office/drawing/2014/main" id="{4C9ADA68-19C9-0203-0F03-60C6299E1D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34587" y="2819400"/>
            <a:ext cx="406400" cy="4064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2B32822-E92B-6371-58E9-04C2A2726122}"/>
              </a:ext>
            </a:extLst>
          </p:cNvPr>
          <p:cNvSpPr txBox="1"/>
          <p:nvPr/>
        </p:nvSpPr>
        <p:spPr>
          <a:xfrm>
            <a:off x="7930994" y="1829861"/>
            <a:ext cx="7378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278F6B8-2060-7E85-7D70-36EFF76287DC}"/>
              </a:ext>
            </a:extLst>
          </p:cNvPr>
          <p:cNvSpPr txBox="1"/>
          <p:nvPr/>
        </p:nvSpPr>
        <p:spPr>
          <a:xfrm>
            <a:off x="528842" y="2364164"/>
            <a:ext cx="10332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know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5AA30B1-35F8-DCC5-6010-FA3381C0D00F}"/>
              </a:ext>
            </a:extLst>
          </p:cNvPr>
          <p:cNvSpPr txBox="1"/>
          <p:nvPr/>
        </p:nvSpPr>
        <p:spPr>
          <a:xfrm>
            <a:off x="5897476" y="2353428"/>
            <a:ext cx="27713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      interesting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670AE65-5F83-A635-DF6B-7A811E29C23C}"/>
              </a:ext>
            </a:extLst>
          </p:cNvPr>
          <p:cNvSpPr txBox="1"/>
          <p:nvPr/>
        </p:nvSpPr>
        <p:spPr>
          <a:xfrm>
            <a:off x="741242" y="2894300"/>
            <a:ext cx="9097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7F7C3FC-6EB2-C22E-419F-001994397B5B}"/>
              </a:ext>
            </a:extLst>
          </p:cNvPr>
          <p:cNvSpPr txBox="1"/>
          <p:nvPr/>
        </p:nvSpPr>
        <p:spPr>
          <a:xfrm>
            <a:off x="5326809" y="2894300"/>
            <a:ext cx="225509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isn’t          it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611292B-C65D-6863-470F-73D1A6D1B2EB}"/>
              </a:ext>
            </a:extLst>
          </p:cNvPr>
          <p:cNvSpPr txBox="1"/>
          <p:nvPr/>
        </p:nvSpPr>
        <p:spPr>
          <a:xfrm>
            <a:off x="3357888" y="3418264"/>
            <a:ext cx="225509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blood    flows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DBDCB52-E00A-FCAB-2231-128C2B81DB35}"/>
              </a:ext>
            </a:extLst>
          </p:cNvPr>
          <p:cNvSpPr txBox="1"/>
          <p:nvPr/>
        </p:nvSpPr>
        <p:spPr>
          <a:xfrm>
            <a:off x="3747907" y="3947456"/>
            <a:ext cx="21241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long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14D4EA1-39CB-2EFB-9A6F-93DB40D06EBB}"/>
              </a:ext>
            </a:extLst>
          </p:cNvPr>
          <p:cNvSpPr txBox="1"/>
          <p:nvPr/>
        </p:nvSpPr>
        <p:spPr>
          <a:xfrm>
            <a:off x="4649398" y="4465836"/>
            <a:ext cx="13548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enough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A54EBCD-FF67-7D78-B47C-024BE207E304}"/>
              </a:ext>
            </a:extLst>
          </p:cNvPr>
          <p:cNvSpPr txBox="1"/>
          <p:nvPr/>
        </p:nvSpPr>
        <p:spPr>
          <a:xfrm>
            <a:off x="2288107" y="4995460"/>
            <a:ext cx="17885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half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16E78C9-4CA6-858D-A76B-629C9B5CFFAF}"/>
              </a:ext>
            </a:extLst>
          </p:cNvPr>
          <p:cNvSpPr txBox="1"/>
          <p:nvPr/>
        </p:nvSpPr>
        <p:spPr>
          <a:xfrm>
            <a:off x="5679316" y="4995460"/>
            <a:ext cx="21900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long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458C32E-077F-8203-62FA-9E3A81DD133F}"/>
              </a:ext>
            </a:extLst>
          </p:cNvPr>
          <p:cNvSpPr txBox="1"/>
          <p:nvPr/>
        </p:nvSpPr>
        <p:spPr>
          <a:xfrm>
            <a:off x="690442" y="5487496"/>
            <a:ext cx="225509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Didn’t     you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5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5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59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6" grpId="0"/>
      <p:bldP spid="18" grpId="0"/>
      <p:bldP spid="19" grpId="0"/>
      <p:bldP spid="22" grpId="0"/>
      <p:bldP spid="23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3_16_14_reading_s7_1">
            <a:hlinkClick r:id="" action="ppaction://media"/>
            <a:extLst>
              <a:ext uri="{FF2B5EF4-FFF2-40B4-BE49-F238E27FC236}">
                <a16:creationId xmlns:a16="http://schemas.microsoft.com/office/drawing/2014/main" id="{216B0D9F-FA62-4903-D1C2-E02507C47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50475" y="682625"/>
            <a:ext cx="406400" cy="406400"/>
          </a:xfrm>
          <a:prstGeom prst="rect">
            <a:avLst/>
          </a:prstGeom>
        </p:spPr>
      </p:pic>
      <p:pic>
        <p:nvPicPr>
          <p:cNvPr id="3" name="AS_G3_16_15_reading_s7_2">
            <a:hlinkClick r:id="" action="ppaction://media"/>
            <a:extLst>
              <a:ext uri="{FF2B5EF4-FFF2-40B4-BE49-F238E27FC236}">
                <a16:creationId xmlns:a16="http://schemas.microsoft.com/office/drawing/2014/main" id="{12B75E08-E774-B4AC-02F5-422CA4969A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84182" y="17340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16_16_reading_s8_1">
            <a:hlinkClick r:id="" action="ppaction://media"/>
            <a:extLst>
              <a:ext uri="{FF2B5EF4-FFF2-40B4-BE49-F238E27FC236}">
                <a16:creationId xmlns:a16="http://schemas.microsoft.com/office/drawing/2014/main" id="{1F97EC92-226F-EC7D-EEF1-D253844F1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79475" y="1139825"/>
            <a:ext cx="406400" cy="406400"/>
          </a:xfrm>
          <a:prstGeom prst="rect">
            <a:avLst/>
          </a:prstGeom>
        </p:spPr>
      </p:pic>
      <p:pic>
        <p:nvPicPr>
          <p:cNvPr id="7" name="AS_G3_16_17_reading_s8_2">
            <a:hlinkClick r:id="" action="ppaction://media"/>
            <a:extLst>
              <a:ext uri="{FF2B5EF4-FFF2-40B4-BE49-F238E27FC236}">
                <a16:creationId xmlns:a16="http://schemas.microsoft.com/office/drawing/2014/main" id="{7B46C554-1A3F-848B-C52F-BC0C1F4106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82675" y="26759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3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0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～ですよね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8264D55-D16B-25F4-663C-D772CDE9F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57064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226A369-A6D8-E9E5-24B0-BBD9A1A152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9"/>
            <a:ext cx="8712000" cy="557064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3488746" y="3322649"/>
            <a:ext cx="248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didn’t     you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AS_G3_16_03_kihon_t_1">
            <a:hlinkClick r:id="" action="ppaction://media"/>
            <a:extLst>
              <a:ext uri="{FF2B5EF4-FFF2-40B4-BE49-F238E27FC236}">
                <a16:creationId xmlns:a16="http://schemas.microsoft.com/office/drawing/2014/main" id="{25B1F102-0668-2760-BFAC-12D8185EFD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90375" y="1704618"/>
            <a:ext cx="406400" cy="406400"/>
          </a:xfrm>
          <a:prstGeom prst="rect">
            <a:avLst/>
          </a:prstGeom>
        </p:spPr>
      </p:pic>
      <p:pic>
        <p:nvPicPr>
          <p:cNvPr id="7" name="AS_G3_16_03_kihon_t_1">
            <a:hlinkClick r:id="" action="ppaction://media"/>
            <a:extLst>
              <a:ext uri="{FF2B5EF4-FFF2-40B4-BE49-F238E27FC236}">
                <a16:creationId xmlns:a16="http://schemas.microsoft.com/office/drawing/2014/main" id="{A77F7C68-F9F1-518D-C2A8-35B5359993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90375" y="1043522"/>
            <a:ext cx="406400" cy="4064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DD24F50-E5E4-20E3-2FD2-9E430C5EE78D}"/>
              </a:ext>
            </a:extLst>
          </p:cNvPr>
          <p:cNvSpPr txBox="1"/>
          <p:nvPr/>
        </p:nvSpPr>
        <p:spPr>
          <a:xfrm>
            <a:off x="5265631" y="4553243"/>
            <a:ext cx="2622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weren’t   you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F452582-A161-4F0D-6729-DB6FA1F36635}"/>
              </a:ext>
            </a:extLst>
          </p:cNvPr>
          <p:cNvSpPr txBox="1"/>
          <p:nvPr/>
        </p:nvSpPr>
        <p:spPr>
          <a:xfrm>
            <a:off x="3916036" y="5743861"/>
            <a:ext cx="2279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       you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9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D38FFF3-F3F4-F333-413B-304FE8CFC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57064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89DBB7A-C6BA-41C7-7AA0-8EF1BFB7D789}"/>
              </a:ext>
            </a:extLst>
          </p:cNvPr>
          <p:cNvSpPr txBox="1"/>
          <p:nvPr/>
        </p:nvSpPr>
        <p:spPr>
          <a:xfrm>
            <a:off x="3488746" y="3322649"/>
            <a:ext cx="248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didn’t     you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8AFF608-A16B-4AEF-B72E-8BB5FA39BC35}"/>
              </a:ext>
            </a:extLst>
          </p:cNvPr>
          <p:cNvSpPr txBox="1"/>
          <p:nvPr/>
        </p:nvSpPr>
        <p:spPr>
          <a:xfrm>
            <a:off x="5265631" y="4553243"/>
            <a:ext cx="2622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weren’t   you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4FBE792-A8AE-47F8-4C16-E8CB0AC36805}"/>
              </a:ext>
            </a:extLst>
          </p:cNvPr>
          <p:cNvSpPr txBox="1"/>
          <p:nvPr/>
        </p:nvSpPr>
        <p:spPr>
          <a:xfrm>
            <a:off x="3916036" y="5743861"/>
            <a:ext cx="2279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       you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639B9CA-0B92-1AF9-CFA1-04B62C7A4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00" y="1382198"/>
            <a:ext cx="8884800" cy="279596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0" y="517619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will go shopping tomorrow, won’t you?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3_16_04_kihon_t_2">
            <a:hlinkClick r:id="" action="ppaction://media"/>
            <a:extLst>
              <a:ext uri="{FF2B5EF4-FFF2-40B4-BE49-F238E27FC236}">
                <a16:creationId xmlns:a16="http://schemas.microsoft.com/office/drawing/2014/main" id="{E0DBD91A-841F-D751-BAA2-39A86E9E51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77450" y="1441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132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17023</TotalTime>
  <Words>733</Words>
  <Application>Microsoft Office PowerPoint</Application>
  <PresentationFormat>画面に合わせる (4:3)</PresentationFormat>
  <Paragraphs>121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2119</cp:revision>
  <cp:lastPrinted>2016-06-23T16:36:17Z</cp:lastPrinted>
  <dcterms:created xsi:type="dcterms:W3CDTF">2016-05-30T03:13:09Z</dcterms:created>
  <dcterms:modified xsi:type="dcterms:W3CDTF">2025-12-17T04:46:50Z</dcterms:modified>
</cp:coreProperties>
</file>