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23" r:id="rId4"/>
    <p:sldId id="2024" r:id="rId5"/>
    <p:sldId id="2025" r:id="rId6"/>
    <p:sldId id="2020" r:id="rId7"/>
    <p:sldId id="2021" r:id="rId8"/>
    <p:sldId id="2022" r:id="rId9"/>
    <p:sldId id="2029" r:id="rId10"/>
    <p:sldId id="2030" r:id="rId11"/>
    <p:sldId id="2031" r:id="rId12"/>
    <p:sldId id="2032" r:id="rId13"/>
    <p:sldId id="2033" r:id="rId14"/>
    <p:sldId id="2034" r:id="rId15"/>
    <p:sldId id="2035" r:id="rId16"/>
    <p:sldId id="2036" r:id="rId17"/>
    <p:sldId id="2037" r:id="rId18"/>
    <p:sldId id="2026" r:id="rId19"/>
    <p:sldId id="2027" r:id="rId20"/>
    <p:sldId id="2028" r:id="rId21"/>
    <p:sldId id="2038" r:id="rId22"/>
    <p:sldId id="2039" r:id="rId23"/>
    <p:sldId id="2040" r:id="rId24"/>
    <p:sldId id="2041" r:id="rId25"/>
    <p:sldId id="2042" r:id="rId26"/>
    <p:sldId id="2043" r:id="rId27"/>
    <p:sldId id="3622" r:id="rId28"/>
    <p:sldId id="4202" r:id="rId29"/>
    <p:sldId id="4203" r:id="rId30"/>
    <p:sldId id="4204" r:id="rId31"/>
    <p:sldId id="4205" r:id="rId32"/>
    <p:sldId id="4206" r:id="rId33"/>
    <p:sldId id="4207" r:id="rId34"/>
    <p:sldId id="4208" r:id="rId35"/>
    <p:sldId id="420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3_tall">
            <a:hlinkClick r:id="" action="ppaction://media"/>
            <a:extLst>
              <a:ext uri="{FF2B5EF4-FFF2-40B4-BE49-F238E27FC236}">
                <a16:creationId xmlns:a16="http://schemas.microsoft.com/office/drawing/2014/main" id="{A18D110E-6DCE-4F2D-B045-5FE305845C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55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背が高い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3_tall">
            <a:hlinkClick r:id="" action="ppaction://media"/>
            <a:extLst>
              <a:ext uri="{FF2B5EF4-FFF2-40B4-BE49-F238E27FC236}">
                <a16:creationId xmlns:a16="http://schemas.microsoft.com/office/drawing/2014/main" id="{1E930879-B79A-40B1-B3BD-F0ECE8946B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769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B4F1C7-9A45-498A-8553-6434F50C0F1C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男性</a:t>
              </a:r>
            </a:p>
          </p:txBody>
        </p:sp>
      </p:grpSp>
      <p:pic>
        <p:nvPicPr>
          <p:cNvPr id="4" name="G3_L13_kihon_v4_man">
            <a:hlinkClick r:id="" action="ppaction://media"/>
            <a:extLst>
              <a:ext uri="{FF2B5EF4-FFF2-40B4-BE49-F238E27FC236}">
                <a16:creationId xmlns:a16="http://schemas.microsoft.com/office/drawing/2014/main" id="{B80EB1CA-51C6-4DF9-8AE3-0C93064220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95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4_man">
            <a:hlinkClick r:id="" action="ppaction://media"/>
            <a:extLst>
              <a:ext uri="{FF2B5EF4-FFF2-40B4-BE49-F238E27FC236}">
                <a16:creationId xmlns:a16="http://schemas.microsoft.com/office/drawing/2014/main" id="{E751DC09-5B2B-4574-B315-C5B2D40A5D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02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男性</a:t>
            </a:r>
          </a:p>
        </p:txBody>
      </p:sp>
      <p:pic>
        <p:nvPicPr>
          <p:cNvPr id="7" name="G3_L13_kihon_v4_man">
            <a:hlinkClick r:id="" action="ppaction://media"/>
            <a:extLst>
              <a:ext uri="{FF2B5EF4-FFF2-40B4-BE49-F238E27FC236}">
                <a16:creationId xmlns:a16="http://schemas.microsoft.com/office/drawing/2014/main" id="{5E86B8DC-6996-4BCE-AE1B-775EB4D5E2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8693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B4F1C7-9A45-498A-8553-6434F50C0F1C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</a:p>
          </p:txBody>
        </p:sp>
      </p:grpSp>
      <p:pic>
        <p:nvPicPr>
          <p:cNvPr id="4" name="G3_L13_kihon_v5_run">
            <a:hlinkClick r:id="" action="ppaction://media"/>
            <a:extLst>
              <a:ext uri="{FF2B5EF4-FFF2-40B4-BE49-F238E27FC236}">
                <a16:creationId xmlns:a16="http://schemas.microsoft.com/office/drawing/2014/main" id="{61D78508-791E-4E67-9DDE-4DC43D00F3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89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5_run">
            <a:hlinkClick r:id="" action="ppaction://media"/>
            <a:extLst>
              <a:ext uri="{FF2B5EF4-FFF2-40B4-BE49-F238E27FC236}">
                <a16:creationId xmlns:a16="http://schemas.microsoft.com/office/drawing/2014/main" id="{C25C7A9E-4BD3-4650-98D4-B9F9448646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1828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走る</a:t>
            </a:r>
          </a:p>
        </p:txBody>
      </p:sp>
      <p:pic>
        <p:nvPicPr>
          <p:cNvPr id="7" name="G3_L13_kihon_v5_run">
            <a:hlinkClick r:id="" action="ppaction://media"/>
            <a:extLst>
              <a:ext uri="{FF2B5EF4-FFF2-40B4-BE49-F238E27FC236}">
                <a16:creationId xmlns:a16="http://schemas.microsoft.com/office/drawing/2014/main" id="{C5E5848C-AF27-473B-AB34-2F3E35231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368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公園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6_park">
            <a:hlinkClick r:id="" action="ppaction://media"/>
            <a:extLst>
              <a:ext uri="{FF2B5EF4-FFF2-40B4-BE49-F238E27FC236}">
                <a16:creationId xmlns:a16="http://schemas.microsoft.com/office/drawing/2014/main" id="{569632CE-107D-4236-AA47-CD3A7B9E80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6_park">
            <a:hlinkClick r:id="" action="ppaction://media"/>
            <a:extLst>
              <a:ext uri="{FF2B5EF4-FFF2-40B4-BE49-F238E27FC236}">
                <a16:creationId xmlns:a16="http://schemas.microsoft.com/office/drawing/2014/main" id="{D97F359C-BCC1-4816-88DE-F2FE3E0DDB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公園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6_park">
            <a:hlinkClick r:id="" action="ppaction://media"/>
            <a:extLst>
              <a:ext uri="{FF2B5EF4-FFF2-40B4-BE49-F238E27FC236}">
                <a16:creationId xmlns:a16="http://schemas.microsoft.com/office/drawing/2014/main" id="{87D7E23F-493D-4153-8B68-7163866533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3_kihon_v7_girl">
            <a:hlinkClick r:id="" action="ppaction://media"/>
            <a:extLst>
              <a:ext uri="{FF2B5EF4-FFF2-40B4-BE49-F238E27FC236}">
                <a16:creationId xmlns:a16="http://schemas.microsoft.com/office/drawing/2014/main" id="{49B7F00A-5FCF-46A8-99A2-9CB49CAC84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4349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2AFDC6-4222-BB76-4FD1-FFE344D6BF2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B4D1E3-5B39-F067-189A-8680E1F01D0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2F42B2-4C71-6D50-166F-423B99B7652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47403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girl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3_kihon_v7_girl">
            <a:hlinkClick r:id="" action="ppaction://media"/>
            <a:extLst>
              <a:ext uri="{FF2B5EF4-FFF2-40B4-BE49-F238E27FC236}">
                <a16:creationId xmlns:a16="http://schemas.microsoft.com/office/drawing/2014/main" id="{E23D9364-D6C0-418B-A4F5-CC3A30FDA4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434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79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3_kihon_v7_girl">
            <a:hlinkClick r:id="" action="ppaction://media"/>
            <a:extLst>
              <a:ext uri="{FF2B5EF4-FFF2-40B4-BE49-F238E27FC236}">
                <a16:creationId xmlns:a16="http://schemas.microsoft.com/office/drawing/2014/main" id="{0939FFA7-1473-4DFE-9D09-849E2634D0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434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4B8526-67AA-B07A-B9FF-801D703D3C9F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女の子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656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テニス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8_tennis">
            <a:hlinkClick r:id="" action="ppaction://media"/>
            <a:extLst>
              <a:ext uri="{FF2B5EF4-FFF2-40B4-BE49-F238E27FC236}">
                <a16:creationId xmlns:a16="http://schemas.microsoft.com/office/drawing/2014/main" id="{41A7C796-C45E-4EF1-BC43-E8AB172D0A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9112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51E981E-7138-E39A-87E3-99E07310300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8312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tennis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8_tennis">
            <a:hlinkClick r:id="" action="ppaction://media"/>
            <a:extLst>
              <a:ext uri="{FF2B5EF4-FFF2-40B4-BE49-F238E27FC236}">
                <a16:creationId xmlns:a16="http://schemas.microsoft.com/office/drawing/2014/main" id="{57DE75BB-A4E4-40B9-A7FE-E90DC2683C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9112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30C0E9C-E010-183E-8107-121ACE57165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542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3_kihon_v8_tennis">
            <a:hlinkClick r:id="" action="ppaction://media"/>
            <a:extLst>
              <a:ext uri="{FF2B5EF4-FFF2-40B4-BE49-F238E27FC236}">
                <a16:creationId xmlns:a16="http://schemas.microsoft.com/office/drawing/2014/main" id="{70BE49F4-6C20-495C-8872-BC1CF66314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03325" y="9112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229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F9ADF-251F-ED3F-77C6-62C1D418E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2143CF9-8F12-9932-7A51-645F07D4121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223AC96-C3F4-E16F-3F2B-0A2420C3D6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423564C-E62D-B54B-3D1B-15B92FEBAC1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F1A899-C579-405A-7BEB-EAB227E110A7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FC9410-51B5-6D2C-16C1-816242275E5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walk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350E0E-33F2-2170-E738-095AE5EB4554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歩く</a:t>
              </a:r>
            </a:p>
          </p:txBody>
        </p:sp>
      </p:grpSp>
      <p:pic>
        <p:nvPicPr>
          <p:cNvPr id="4" name="G3_L13_kihon_v1_walk">
            <a:hlinkClick r:id="" action="ppaction://media"/>
            <a:extLst>
              <a:ext uri="{FF2B5EF4-FFF2-40B4-BE49-F238E27FC236}">
                <a16:creationId xmlns:a16="http://schemas.microsoft.com/office/drawing/2014/main" id="{FF67AC3D-F164-052D-4A95-391E5AD4C3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27225" y="625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BF02E7-AC19-3ED0-6880-1F6AC0B84550}"/>
              </a:ext>
            </a:extLst>
          </p:cNvPr>
          <p:cNvSpPr/>
          <p:nvPr/>
        </p:nvSpPr>
        <p:spPr>
          <a:xfrm>
            <a:off x="2997200" y="3519516"/>
            <a:ext cx="3141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061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6FC81-2EC6-9AAA-6ABF-B3234090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237A74A-394C-F308-5761-4EB73B604E7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4E0D920-7048-EEE6-2F03-45987D88AD8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8FC272-8F67-E6C1-84ED-862433F8DB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4" name="G3_L13_kihon_v2_boy">
            <a:hlinkClick r:id="" action="ppaction://media"/>
            <a:extLst>
              <a:ext uri="{FF2B5EF4-FFF2-40B4-BE49-F238E27FC236}">
                <a16:creationId xmlns:a16="http://schemas.microsoft.com/office/drawing/2014/main" id="{714D8158-6532-E836-6BCD-7F393EEE5B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1588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793FD46-A762-A851-A6C1-CA583E7E44A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45843A5-6399-8A14-FF1D-B6EF337B74E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5AB4FCA-26D3-4698-AE86-52BBDB3B583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36A3BC-3FAB-26F6-62B9-471F68D773AD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59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B4F1C7-9A45-498A-8553-6434F50C0F1C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歩く</a:t>
              </a:r>
            </a:p>
          </p:txBody>
        </p:sp>
      </p:grpSp>
      <p:pic>
        <p:nvPicPr>
          <p:cNvPr id="4" name="G3_L13_kihon_v1_walk">
            <a:hlinkClick r:id="" action="ppaction://media"/>
            <a:extLst>
              <a:ext uri="{FF2B5EF4-FFF2-40B4-BE49-F238E27FC236}">
                <a16:creationId xmlns:a16="http://schemas.microsoft.com/office/drawing/2014/main" id="{ED2B35AE-4913-413D-B499-0030BA7044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1736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8548D-5515-29BE-F001-1F2A03FE2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4DD5A-70E1-3F3B-5500-5C126763E0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96F8A7D-770F-8B2E-86B2-B883887A94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0EB0566-9E46-F4FF-0C4D-88488BFA19F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F18EF4-641A-7706-396F-2B15158CCD68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1963877-A284-68D1-2DC1-22A9D1FFBEE0}"/>
                </a:ext>
              </a:extLst>
            </p:cNvPr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3E557C0-9E89-6471-BDA9-AA183ADE7D9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3_tall">
            <a:hlinkClick r:id="" action="ppaction://media"/>
            <a:extLst>
              <a:ext uri="{FF2B5EF4-FFF2-40B4-BE49-F238E27FC236}">
                <a16:creationId xmlns:a16="http://schemas.microsoft.com/office/drawing/2014/main" id="{D87B98C2-27FB-A410-4E53-31DECE967A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7778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83BB728-DF70-4F2B-A3BF-C281B76834DD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030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1FF72-6002-B041-C73A-0CC84541B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7F5E6C-3947-2243-9DF1-3243006B78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6AC2FEE-EF14-BB7D-0E8F-20AFEE7083C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6854EF-47AA-D7D6-4D9F-BFE3E115DF7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FC1498E-E723-9F4C-361E-A7690DB0B485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602E6F5-76F8-4741-E24F-B37E28DA75E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465B22C-12E4-DDFD-F5DB-48DCD2D7CCC2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男性</a:t>
              </a:r>
            </a:p>
          </p:txBody>
        </p:sp>
      </p:grpSp>
      <p:pic>
        <p:nvPicPr>
          <p:cNvPr id="4" name="G3_L13_kihon_v4_man">
            <a:hlinkClick r:id="" action="ppaction://media"/>
            <a:extLst>
              <a:ext uri="{FF2B5EF4-FFF2-40B4-BE49-F238E27FC236}">
                <a16:creationId xmlns:a16="http://schemas.microsoft.com/office/drawing/2014/main" id="{3160D87A-CA80-F2C2-15BD-6A3C30F1F9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0445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60CC4AC-DBB7-5564-8D8C-398607DEA431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419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7F854-61B5-1E08-5574-4659DEF65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AECF69E-CD04-A9F4-A939-C36CCBFAC9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956D64-C830-9D61-FB56-C354481D5D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7CE3FB-3706-A176-FE8B-CDC099C48F3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4137E59-D4E9-94EB-6CEA-E551B1DC5D55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866F65-2433-C852-3F14-16994CB4597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F2641D-A130-3130-A458-2B287A663BE6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</a:p>
          </p:txBody>
        </p:sp>
      </p:grpSp>
      <p:pic>
        <p:nvPicPr>
          <p:cNvPr id="4" name="G3_L13_kihon_v5_run">
            <a:hlinkClick r:id="" action="ppaction://media"/>
            <a:extLst>
              <a:ext uri="{FF2B5EF4-FFF2-40B4-BE49-F238E27FC236}">
                <a16:creationId xmlns:a16="http://schemas.microsoft.com/office/drawing/2014/main" id="{973F0644-C429-A11E-DB2D-3A98B2BE1F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7778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C86CD8-504F-5548-55BE-79E113DEBF4E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766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70A8B-1918-AF10-F5F2-F44296E27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07DA989-9711-5CBC-6F8A-90F77D5579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05FB0D7-21B7-C3F5-CF16-87882019E1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C3C92D-ECD8-05C1-F95F-A5F7676A295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7310C5-019A-03A8-E08E-F308FD4D46F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B6EABD2-A02F-5EC8-E3C9-F4811D97150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公園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E1A0DDC-66BD-6C53-DEBC-F38B1ED0132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6_park">
            <a:hlinkClick r:id="" action="ppaction://media"/>
            <a:extLst>
              <a:ext uri="{FF2B5EF4-FFF2-40B4-BE49-F238E27FC236}">
                <a16:creationId xmlns:a16="http://schemas.microsoft.com/office/drawing/2014/main" id="{AACE03F5-8ED1-E7DE-2E01-26E7FAC84C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10636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898628-7585-96AF-6392-E241E62E10D2}"/>
              </a:ext>
            </a:extLst>
          </p:cNvPr>
          <p:cNvSpPr/>
          <p:nvPr/>
        </p:nvSpPr>
        <p:spPr>
          <a:xfrm>
            <a:off x="3035300" y="3500962"/>
            <a:ext cx="3065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716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6C14C-5258-D44B-00E4-4BF04E490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1EC95C3-7D9C-8517-1395-DB950CCABDA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93FFA6-2C62-86BE-9C7F-FB7D5B63DF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3A76016-6C3A-D393-2DA7-B9E21F36E9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3_L13_kihon_v7_girl">
            <a:hlinkClick r:id="" action="ppaction://media"/>
            <a:extLst>
              <a:ext uri="{FF2B5EF4-FFF2-40B4-BE49-F238E27FC236}">
                <a16:creationId xmlns:a16="http://schemas.microsoft.com/office/drawing/2014/main" id="{95EC4092-F7BC-337C-EEB3-F894736136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27175" y="4349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4698D4-1CC6-A2B5-6997-E3DBE4F9435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1661772-56DE-5188-665D-19C23CE4721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girl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66FF875-9B2B-E0AB-A653-92A78A665BC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C76DF4-9B35-8773-39A8-144A97388569}"/>
              </a:ext>
            </a:extLst>
          </p:cNvPr>
          <p:cNvSpPr/>
          <p:nvPr/>
        </p:nvSpPr>
        <p:spPr>
          <a:xfrm>
            <a:off x="3296873" y="34628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151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07A48-7C8E-1287-63AD-D69C7B218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E5E1DF-1E2B-5017-F909-59131088EC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9DDA1C0-3B08-A107-8DF2-A0039A7F594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B961F04-4979-D412-9AE5-328BA1FB2B7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ADB82D7-8F6B-6757-ADAF-E31B26CE730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6DF741-BDAC-3BC7-FD01-9861EC1FEDB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tennis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6AF1A56-228B-7C2F-1854-C08D9E286F1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テニス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8_tennis">
            <a:hlinkClick r:id="" action="ppaction://media"/>
            <a:extLst>
              <a:ext uri="{FF2B5EF4-FFF2-40B4-BE49-F238E27FC236}">
                <a16:creationId xmlns:a16="http://schemas.microsoft.com/office/drawing/2014/main" id="{FE4CEADD-8053-04BC-E552-42FB806E89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9112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D6EB13F-9B61-799F-50A7-D70324AA773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E4D92DD-F21C-D13C-B208-8E6824DC1DD1}"/>
              </a:ext>
            </a:extLst>
          </p:cNvPr>
          <p:cNvSpPr/>
          <p:nvPr/>
        </p:nvSpPr>
        <p:spPr>
          <a:xfrm>
            <a:off x="2540000" y="3437462"/>
            <a:ext cx="4055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647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walk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kihon_v1_walk">
            <a:hlinkClick r:id="" action="ppaction://media"/>
            <a:extLst>
              <a:ext uri="{FF2B5EF4-FFF2-40B4-BE49-F238E27FC236}">
                <a16:creationId xmlns:a16="http://schemas.microsoft.com/office/drawing/2014/main" id="{6A529E89-70B4-4EA0-9D33-4C200D8D8D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857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歩く</a:t>
            </a:r>
          </a:p>
        </p:txBody>
      </p:sp>
      <p:pic>
        <p:nvPicPr>
          <p:cNvPr id="7" name="G3_L13_kihon_v1_walk">
            <a:hlinkClick r:id="" action="ppaction://media"/>
            <a:extLst>
              <a:ext uri="{FF2B5EF4-FFF2-40B4-BE49-F238E27FC236}">
                <a16:creationId xmlns:a16="http://schemas.microsoft.com/office/drawing/2014/main" id="{501DC452-4E1E-4CBA-B231-86A383114B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27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672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3_kihon_v2_boy">
            <a:hlinkClick r:id="" action="ppaction://media"/>
            <a:extLst>
              <a:ext uri="{FF2B5EF4-FFF2-40B4-BE49-F238E27FC236}">
                <a16:creationId xmlns:a16="http://schemas.microsoft.com/office/drawing/2014/main" id="{CEBC0BE3-7AA1-4EBD-8671-E1BA77D6EC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588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7E7407-2593-E394-3040-FDD2F4A1DBA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6852F6A-A5FC-1645-7FC6-BAA092F910C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A5987B8-A996-A5FE-856C-35308B6FE4F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1551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3_kihon_v2_boy">
            <a:hlinkClick r:id="" action="ppaction://media"/>
            <a:extLst>
              <a:ext uri="{FF2B5EF4-FFF2-40B4-BE49-F238E27FC236}">
                <a16:creationId xmlns:a16="http://schemas.microsoft.com/office/drawing/2014/main" id="{3AFD1402-4F2D-4239-945E-24283EC6A9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31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3_L13_kihon_v2_boy">
            <a:hlinkClick r:id="" action="ppaction://media"/>
            <a:extLst>
              <a:ext uri="{FF2B5EF4-FFF2-40B4-BE49-F238E27FC236}">
                <a16:creationId xmlns:a16="http://schemas.microsoft.com/office/drawing/2014/main" id="{4A31E90C-D972-40D9-99FA-958A44BE19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1588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DD46C0-8F3D-DB69-7579-8000340865E2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男の子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802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9D40CC0-798F-4E48-A864-03BC6D8212AC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kihon_v3_tall">
            <a:hlinkClick r:id="" action="ppaction://media"/>
            <a:extLst>
              <a:ext uri="{FF2B5EF4-FFF2-40B4-BE49-F238E27FC236}">
                <a16:creationId xmlns:a16="http://schemas.microsoft.com/office/drawing/2014/main" id="{A7DB6DF3-E98A-497F-8E80-68CAC60062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77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911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17083</TotalTime>
  <Words>147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2117</cp:revision>
  <cp:lastPrinted>2016-06-23T16:36:17Z</cp:lastPrinted>
  <dcterms:created xsi:type="dcterms:W3CDTF">2016-05-30T03:13:09Z</dcterms:created>
  <dcterms:modified xsi:type="dcterms:W3CDTF">2025-12-17T05:01:07Z</dcterms:modified>
</cp:coreProperties>
</file>