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handoutMasterIdLst>
    <p:handoutMasterId r:id="rId37"/>
  </p:handoutMasterIdLst>
  <p:sldIdLst>
    <p:sldId id="3668" r:id="rId2"/>
    <p:sldId id="4315" r:id="rId3"/>
    <p:sldId id="4151" r:id="rId4"/>
    <p:sldId id="4196" r:id="rId5"/>
    <p:sldId id="4407" r:id="rId6"/>
    <p:sldId id="4198" r:id="rId7"/>
    <p:sldId id="4408" r:id="rId8"/>
    <p:sldId id="4197" r:id="rId9"/>
    <p:sldId id="4409" r:id="rId10"/>
    <p:sldId id="4410" r:id="rId11"/>
    <p:sldId id="4411" r:id="rId12"/>
    <p:sldId id="4412" r:id="rId13"/>
    <p:sldId id="4316" r:id="rId14"/>
    <p:sldId id="4195" r:id="rId15"/>
    <p:sldId id="4413" r:id="rId16"/>
    <p:sldId id="4414" r:id="rId17"/>
    <p:sldId id="4415" r:id="rId18"/>
    <p:sldId id="4416" r:id="rId19"/>
    <p:sldId id="4220" r:id="rId20"/>
    <p:sldId id="4221" r:id="rId21"/>
    <p:sldId id="4222" r:id="rId22"/>
    <p:sldId id="4223" r:id="rId23"/>
    <p:sldId id="4224" r:id="rId24"/>
    <p:sldId id="4317" r:id="rId25"/>
    <p:sldId id="4417" r:id="rId26"/>
    <p:sldId id="4225" r:id="rId27"/>
    <p:sldId id="4226" r:id="rId28"/>
    <p:sldId id="4227" r:id="rId29"/>
    <p:sldId id="4228" r:id="rId30"/>
    <p:sldId id="4229" r:id="rId31"/>
    <p:sldId id="4230" r:id="rId32"/>
    <p:sldId id="4231" r:id="rId33"/>
    <p:sldId id="4232" r:id="rId34"/>
    <p:sldId id="4233" r:id="rId35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D5222C-3DDB-A953-E01E-495262B628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AE2F6B8-34E2-E83F-992E-27330B759E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E996AFF-1689-6601-9CAE-67219F0470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480769F-580D-5EA0-7303-07207596C9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98501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6186AE-2F43-3825-46B1-69331D89F1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2467658-EF03-B5BF-34F4-05DBB23DEC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2CD342A-3CE5-CE42-848B-301EC16975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AF51520-03C9-CAA8-2C46-A830093EEE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1566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B3A728-8212-B86C-CF88-4AD2153299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71447CD-6F4E-F20A-F239-874EDB87F3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CD1EEF5-41F4-731A-DBA8-8DEDE933C4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3163FEA-5BBF-4B6D-3C38-7C0DDE6868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9029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908AF3-BDF5-3E21-F160-00FE81A457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32C27C4-408A-2AB1-16C9-DC8C54FE10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AA7CF1E-A521-393D-FCC7-B6B7B9F861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B3F8D59-BEE6-C9A2-8402-EA6E3F8BA9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87007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70436-CA85-04C4-4BFF-57A702A2DA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7A2BAC2-5BBA-2AEA-75E7-8C0364521A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2A43B57-8859-35A2-638D-213228F8BE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53796A6-B3AB-EEF4-0ED0-08CE567276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97212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E1A788-2364-562C-F74F-BEDA69AE3A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85589DF-0E10-5C33-A739-27E5A2CF4E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1006325-207F-7DF1-5240-A95566CD2A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7FEB388-2FAE-8519-FBE0-65297D1570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65635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586F4E-CD7A-EBCB-0DBC-6FFF4913C8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C76C248-69FD-46E2-2197-B1155F697E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9515699-8FB0-25D0-D2B8-1E35D77882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8C81A87-ECA0-D98A-115E-8C94C9B778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72881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C40E7B-08A7-7ADB-E2D4-D1ED04A57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BD4D517-2B4F-B08F-A3DD-F922032856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4B08332-6FCD-A845-638E-595C852B0B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7D9F2D8-D02E-1491-3104-4C9A1089BC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94046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B89447-E1B2-8E54-7A6C-998406F9E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D7C26AA-37F8-CB0B-FFA5-4A65604D5B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5184987-10B8-86E6-D0A3-02D05F7D2E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B9F0B4D-1BCD-28ED-954F-7F464D0DBE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43513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89846A-33F1-1A1E-E325-68F0DDD84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5CF3AB1-5F05-F838-023C-6BA2426EFA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0C14D7F-6D72-DDB1-D9E8-1AFD50FCDC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58D7F68-F0FE-AC67-5759-A4F3722D1E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8305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5E514-B51F-0616-C09D-F44785A56B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BEEEA0C-7F44-8EE8-AF8A-D1FCD37516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DCE4B2E-9FA5-2A32-0CF9-91A7A8F360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94663FE-0D2F-AD31-8F4E-A2A15A96CD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41296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4B07DC-C9A6-9713-3389-5869E5D2C1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1397938-CA91-6BD8-7B87-355D8D6215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C00D7A3-C007-5F44-5A85-3C97A37E72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41AA44E-838A-6AE0-D389-7300D8CC7F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3125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18D612-0A72-B914-82DE-B4061A604B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02CC5D9-8DAD-2C4B-E1A7-C6C8894121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CAF2BB8-3D01-50EA-2F91-627EBB9B64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CBA9A0E-38E9-CB64-FFBC-1F41977B9D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21416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11EC89-D2DF-91CB-0518-CE5D2F479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DFBB95A-3633-5CCB-4D0A-6BB09E420F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E1523BE-FF4D-A759-027D-102CCAB7CF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52CEB2E-2A59-0BBC-240F-4C0F43CF57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237699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A044A6-8E4F-D925-6D30-DFEA64E201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9700776-9131-0CD6-2123-2E8FD15073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01CB20C-200A-AB1B-60FE-3C655EAB93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E5DA087-33FD-ECD7-3DC2-BBB521BE1E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396231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9139E1-F3FC-54DC-89DD-B58F6800E1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A27E22E-1B54-DC81-AC37-C8EFC7B38F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2613AAE-2ABE-A1B6-7725-0B90F8F796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FCBDC29-DF92-5DD3-A22B-7BAAAD8D5D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815468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27327D-FC6E-0A98-D291-C188191F6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3DF82AD-31C7-9FAC-7468-AD7BE8DAEF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455DEF0-AFAF-4A8B-45E5-56858C8883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588E445-9B5C-4070-13BE-A5E12E0695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933036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93AE35-A026-4573-A2A1-5A3F79E64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C61ED42-2164-6845-2FAA-B6E4A6163F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8977111-FD4B-9A78-866F-FAC7137172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79D0EF2-882C-1852-DD24-C904D9D979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311995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468252-1F58-0E32-3ED2-686F5F3C49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85F08B0-FE34-4694-CAAD-DF41EFABAB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127D6DD-B767-13B8-7005-8DF3173F25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3BA4E70-D89E-EF67-8839-020A1CEC6A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755137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90385D-1DC4-8552-686A-9838E2518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F15510F-F1C0-D102-B199-0DEC2CF48E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EB0759E-6E7B-06FC-F65A-F8F155F374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FC91165-6D1B-6269-0133-748A10E323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2162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835FE7-DFF7-EAC9-B1C5-1D4ACF80F5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461C31D-40DB-F1C8-E87B-25BDF96982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AFF3D9B-A2C6-FE02-ACFE-FF22C82C63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72625F1-C31C-178F-13B1-707336B1DD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44877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9E0C0A-E2F8-31E9-402E-DB0F7C634C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00E68A2-D909-CE58-E27A-27CB7B7E38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A8078A3-E45C-5EBF-D385-8977DB8FE2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8596433-E879-1304-91DB-D8B72EA22F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14338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C627A6-0A26-A400-9B67-E087F9A666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0A97F70-34AF-0EF3-8E4D-7C38ED1624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31F24DC-2102-AA24-9EE1-9724AB5DAD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76FC780-1C26-B9E1-7146-F0B2A1A835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24305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EA909-DD63-98A2-99E1-32C5A371EC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A704096-7456-879B-0745-4C0856201E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4CA160E-843E-C1C0-1F58-4F8E4A7A0E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082794F-38C6-701A-6034-B11524CF39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74171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9BC5C7-7CEC-808F-C140-30645EC600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82E9C6B-332C-8E7B-C38B-BD1045313C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32D8870-9CBF-50BE-F3FF-430BEA843A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01A8CDB-7CD0-F783-2365-170CACC66B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83803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A59DA7-1652-BCBB-1746-A907409640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53AC55E-A4CC-4AB1-3D71-B71FBE0D93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291BC51-31C1-D053-589E-FFC01EF929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4D9F76B-D4A1-18BC-2CC6-8C0B5B9480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21789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0CC07F-CA44-CF87-2318-DC184ACB8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92406DB-C2AC-67FD-CA35-EBC337314A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74D86D3-2960-06BF-3960-2FEECA23A1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A527891-333F-A1FB-C9E1-A0ACBA6551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0297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5C223B-817D-A0A8-77B8-1B3B51D671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C508983-68D2-3FE9-7FB9-6A052CA67F71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9A49AF-75B5-2F56-4F05-1BB055D25329}"/>
              </a:ext>
            </a:extLst>
          </p:cNvPr>
          <p:cNvSpPr txBox="1"/>
          <p:nvPr/>
        </p:nvSpPr>
        <p:spPr>
          <a:xfrm>
            <a:off x="1788551" y="4128490"/>
            <a:ext cx="556689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Look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at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those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flying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birds.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04B393A-D2C9-0974-EEE9-B8A14485DF9B}"/>
              </a:ext>
            </a:extLst>
          </p:cNvPr>
          <p:cNvSpPr txBox="1"/>
          <p:nvPr/>
        </p:nvSpPr>
        <p:spPr>
          <a:xfrm>
            <a:off x="886017" y="690490"/>
            <a:ext cx="737196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見てください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u="sng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あの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飛んでいる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鳥たちを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3Look at those flying birds.">
            <a:hlinkClick r:id="" action="ppaction://media"/>
            <a:extLst>
              <a:ext uri="{FF2B5EF4-FFF2-40B4-BE49-F238E27FC236}">
                <a16:creationId xmlns:a16="http://schemas.microsoft.com/office/drawing/2014/main" id="{5DDC8612-4CFB-9BAD-793B-CFF6940E6ED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987550" y="10350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33369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0BC8F9-A8D7-591E-34F4-46BA5ED1B3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D9EAD63-3433-5D7D-7229-46A4EEA55F7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A808A51-7294-23AC-AE51-150D987BFAA3}"/>
              </a:ext>
            </a:extLst>
          </p:cNvPr>
          <p:cNvSpPr txBox="1"/>
          <p:nvPr/>
        </p:nvSpPr>
        <p:spPr>
          <a:xfrm>
            <a:off x="1577386" y="2409490"/>
            <a:ext cx="598922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[a-]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those 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f-----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birds.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3Look at those flying birds.">
            <a:hlinkClick r:id="" action="ppaction://media"/>
            <a:extLst>
              <a:ext uri="{FF2B5EF4-FFF2-40B4-BE49-F238E27FC236}">
                <a16:creationId xmlns:a16="http://schemas.microsoft.com/office/drawing/2014/main" id="{6150927B-EE62-9FB0-624B-089DD1E898B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987550" y="10350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2189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97A898-1851-08B6-DFA6-442AD71F9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1C6EC8C-279F-0C14-F7A0-5EA3E674DB57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C2DE356-A4D6-A2BB-926B-A99AC37EB2A8}"/>
              </a:ext>
            </a:extLst>
          </p:cNvPr>
          <p:cNvSpPr txBox="1"/>
          <p:nvPr/>
        </p:nvSpPr>
        <p:spPr>
          <a:xfrm>
            <a:off x="838618" y="2321003"/>
            <a:ext cx="746676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見てください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u="sng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あの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飛んでいる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鳥たちを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3Look at those flying birds.">
            <a:hlinkClick r:id="" action="ppaction://media"/>
            <a:extLst>
              <a:ext uri="{FF2B5EF4-FFF2-40B4-BE49-F238E27FC236}">
                <a16:creationId xmlns:a16="http://schemas.microsoft.com/office/drawing/2014/main" id="{5C1272ED-D89B-8B39-68C6-283E6271351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987550" y="10350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31101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439DE0-735A-B2C0-5972-273B534A34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021EF34D-4CF5-0737-8852-DFB18EFE9B6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6046" b="38974"/>
          <a:stretch/>
        </p:blipFill>
        <p:spPr>
          <a:xfrm>
            <a:off x="243756" y="1022215"/>
            <a:ext cx="8560800" cy="717517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A7BB0CD-FCAC-6B5E-0944-2EA96D5AAD1C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9663BBB-3F7F-016F-F0F7-570E49C27330}"/>
              </a:ext>
            </a:extLst>
          </p:cNvPr>
          <p:cNvSpPr txBox="1"/>
          <p:nvPr/>
        </p:nvSpPr>
        <p:spPr>
          <a:xfrm>
            <a:off x="537493" y="3620006"/>
            <a:ext cx="8069014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man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my father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running in the park </a:t>
            </a:r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は修飾語で形容詞のはたらきです。</a:t>
            </a:r>
          </a:p>
          <a:p>
            <a:pPr algn="just"/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</a:t>
            </a:r>
            <a:r>
              <a:rPr kumimoji="1"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man </a:t>
            </a:r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を説明しています。</a:t>
            </a:r>
            <a:endParaRPr kumimoji="1"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in the park </a:t>
            </a:r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</a:t>
            </a:r>
            <a:r>
              <a:rPr kumimoji="1"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running </a:t>
            </a:r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を修飾しています。</a:t>
            </a:r>
            <a:endParaRPr kumimoji="1"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EBB73C82-28A5-DBE2-F6B9-6410FD46E5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5E2835E-1E42-6E6B-CA70-5B5B5EA66FC6}"/>
              </a:ext>
            </a:extLst>
          </p:cNvPr>
          <p:cNvSpPr txBox="1"/>
          <p:nvPr/>
        </p:nvSpPr>
        <p:spPr>
          <a:xfrm>
            <a:off x="1032444" y="1748665"/>
            <a:ext cx="3833171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公園を走っている男性は私の父です。</a:t>
            </a:r>
          </a:p>
        </p:txBody>
      </p:sp>
    </p:spTree>
    <p:extLst>
      <p:ext uri="{BB962C8B-B14F-4D97-AF65-F5344CB8AC3E}">
        <p14:creationId xmlns:p14="http://schemas.microsoft.com/office/powerpoint/2010/main" val="1989677804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7B8BA-3184-F810-E268-7474FC7A0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C96EFFB-41F3-716B-532F-F5D8ABEBC5F3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308E00F-1CB1-EF45-0055-13ED23F9A40F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76F57B8-1C97-EED2-74B8-BCB2C5952082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F4C6C9-DB44-660D-B72E-04E2E4C9BD85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94493A30-6C40-9E03-C2B7-AE870C6F871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7120227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B2284B-C409-0F84-BD84-BE979EC66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4857BFC-AF48-B273-FFFA-B2EC72B00A14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FC5A24A-C081-654C-4585-16770346DBF8}"/>
              </a:ext>
            </a:extLst>
          </p:cNvPr>
          <p:cNvSpPr txBox="1"/>
          <p:nvPr/>
        </p:nvSpPr>
        <p:spPr>
          <a:xfrm>
            <a:off x="1565233" y="3620659"/>
            <a:ext cx="6013528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man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running in the park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father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72ED662-A11E-7C0F-62B6-FA627E6E4B15}"/>
              </a:ext>
            </a:extLst>
          </p:cNvPr>
          <p:cNvSpPr txBox="1"/>
          <p:nvPr/>
        </p:nvSpPr>
        <p:spPr>
          <a:xfrm>
            <a:off x="948208" y="96013"/>
            <a:ext cx="7247579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その男性は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走っている 公園の中を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私の父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4The man running in the park is my father.">
            <a:hlinkClick r:id="" action="ppaction://media"/>
            <a:extLst>
              <a:ext uri="{FF2B5EF4-FFF2-40B4-BE49-F238E27FC236}">
                <a16:creationId xmlns:a16="http://schemas.microsoft.com/office/drawing/2014/main" id="{EF8818B2-7313-8931-3ED5-F372FD306B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95425" y="10731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65272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D9BE76-E527-67C4-098A-AF013544F7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AC80F5-A408-9B99-3ADB-85F8F40E88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EC45D97-51D6-E27D-05B4-528D6E9C2032}"/>
              </a:ext>
            </a:extLst>
          </p:cNvPr>
          <p:cNvSpPr txBox="1"/>
          <p:nvPr/>
        </p:nvSpPr>
        <p:spPr>
          <a:xfrm>
            <a:off x="1522205" y="1901659"/>
            <a:ext cx="6099590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man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[r------] in the park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father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4The man running in the park is my father.">
            <a:hlinkClick r:id="" action="ppaction://media"/>
            <a:extLst>
              <a:ext uri="{FF2B5EF4-FFF2-40B4-BE49-F238E27FC236}">
                <a16:creationId xmlns:a16="http://schemas.microsoft.com/office/drawing/2014/main" id="{00439247-3D94-0A74-C45D-EBD0075975E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95425" y="10731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44051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A952CD-A9ED-8409-0A3E-9F4754DE0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F6AEEE8-C452-E75A-794D-69E046BB03AB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4AE3DB8-1308-2162-E709-FDC65ABC4143}"/>
              </a:ext>
            </a:extLst>
          </p:cNvPr>
          <p:cNvSpPr txBox="1"/>
          <p:nvPr/>
        </p:nvSpPr>
        <p:spPr>
          <a:xfrm>
            <a:off x="948210" y="1767005"/>
            <a:ext cx="7247579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その男性は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走っている 公園の中を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私の父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4The man running in the park is my father.">
            <a:hlinkClick r:id="" action="ppaction://media"/>
            <a:extLst>
              <a:ext uri="{FF2B5EF4-FFF2-40B4-BE49-F238E27FC236}">
                <a16:creationId xmlns:a16="http://schemas.microsoft.com/office/drawing/2014/main" id="{75A53D8D-21CF-C9CE-1840-D1AB0796172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95425" y="10731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30299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2C6BA6-950A-2CCF-68BC-0B9B639FC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B570173-5D6A-3842-1961-2952425627D1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7B6E99B-0BC0-32DE-B87D-C26F69AD52AA}"/>
              </a:ext>
            </a:extLst>
          </p:cNvPr>
          <p:cNvSpPr txBox="1"/>
          <p:nvPr/>
        </p:nvSpPr>
        <p:spPr>
          <a:xfrm>
            <a:off x="2046636" y="3620659"/>
            <a:ext cx="5050720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man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reading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books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brother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488C7B6-6DA1-AA95-694D-6B8240B54670}"/>
              </a:ext>
            </a:extLst>
          </p:cNvPr>
          <p:cNvSpPr txBox="1"/>
          <p:nvPr/>
        </p:nvSpPr>
        <p:spPr>
          <a:xfrm>
            <a:off x="1953277" y="96013"/>
            <a:ext cx="5237439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その男性は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読んでいる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本を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私の兄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5The man reading books is my brother.">
            <a:hlinkClick r:id="" action="ppaction://media"/>
            <a:extLst>
              <a:ext uri="{FF2B5EF4-FFF2-40B4-BE49-F238E27FC236}">
                <a16:creationId xmlns:a16="http://schemas.microsoft.com/office/drawing/2014/main" id="{296EEFE8-8101-643E-4EBD-DC1837EF89C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87450" y="9001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38929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567C89-C3D1-64C9-4B4B-EA72087791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79CF220-3C28-B70B-6DFE-E6979C9426F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18F2E4D-85CE-E82B-0601-41023985EA24}"/>
              </a:ext>
            </a:extLst>
          </p:cNvPr>
          <p:cNvSpPr txBox="1"/>
          <p:nvPr/>
        </p:nvSpPr>
        <p:spPr>
          <a:xfrm>
            <a:off x="1594820" y="1901659"/>
            <a:ext cx="5954360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[T--] man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r------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books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[m-] brother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5The man reading books is my brother.">
            <a:hlinkClick r:id="" action="ppaction://media"/>
            <a:extLst>
              <a:ext uri="{FF2B5EF4-FFF2-40B4-BE49-F238E27FC236}">
                <a16:creationId xmlns:a16="http://schemas.microsoft.com/office/drawing/2014/main" id="{82503055-7530-AC7E-3426-A5481FA9CDF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87450" y="9001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71287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2CEDC9-EA4F-48C5-D069-8A4286F9E2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9DF86C7D-0CE7-9127-0195-4800FE7D2C4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3037" b="61982"/>
          <a:stretch/>
        </p:blipFill>
        <p:spPr>
          <a:xfrm>
            <a:off x="243756" y="1022215"/>
            <a:ext cx="8560800" cy="717517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8DD8673-E347-4C41-91E3-88351E38533B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D2B4166-BC0B-9384-909B-D1D210784041}"/>
              </a:ext>
            </a:extLst>
          </p:cNvPr>
          <p:cNvSpPr txBox="1"/>
          <p:nvPr/>
        </p:nvSpPr>
        <p:spPr>
          <a:xfrm>
            <a:off x="537493" y="3677650"/>
            <a:ext cx="8069014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That walking boy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very tall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That walking boy = very tall </a:t>
            </a:r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  <a:endParaRPr kumimoji="1"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6C8F757-AF44-3983-FD8D-0CD2600109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EE0E74A-654F-1C48-471D-9E09E65342F2}"/>
              </a:ext>
            </a:extLst>
          </p:cNvPr>
          <p:cNvSpPr txBox="1"/>
          <p:nvPr/>
        </p:nvSpPr>
        <p:spPr>
          <a:xfrm>
            <a:off x="1032444" y="1748665"/>
            <a:ext cx="4319732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あの歩いている少年はとても背が高いです。</a:t>
            </a:r>
          </a:p>
        </p:txBody>
      </p:sp>
    </p:spTree>
    <p:extLst>
      <p:ext uri="{BB962C8B-B14F-4D97-AF65-F5344CB8AC3E}">
        <p14:creationId xmlns:p14="http://schemas.microsoft.com/office/powerpoint/2010/main" val="3125175510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968B2-1851-F324-5669-82A185BEF1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B1E2DBE-9B2B-C4E1-0C8B-EF8E50608CC8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0A44313-51EC-4191-7109-FBBF767FF50A}"/>
              </a:ext>
            </a:extLst>
          </p:cNvPr>
          <p:cNvSpPr txBox="1"/>
          <p:nvPr/>
        </p:nvSpPr>
        <p:spPr>
          <a:xfrm>
            <a:off x="1953280" y="1767005"/>
            <a:ext cx="5237439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その男性は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読んでいる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本を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私の兄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5The man reading books is my brother.">
            <a:hlinkClick r:id="" action="ppaction://media"/>
            <a:extLst>
              <a:ext uri="{FF2B5EF4-FFF2-40B4-BE49-F238E27FC236}">
                <a16:creationId xmlns:a16="http://schemas.microsoft.com/office/drawing/2014/main" id="{D5905A64-47BB-0608-C8D5-B0B0BB32CA2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87450" y="9001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82656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B98015-3B78-2FA4-3A06-C81D9E71F3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8263479-D308-58A9-3F0C-A52C34DB7B1B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C5F0591-B801-4FF0-FCDE-DDBB8BB94B90}"/>
              </a:ext>
            </a:extLst>
          </p:cNvPr>
          <p:cNvSpPr txBox="1"/>
          <p:nvPr/>
        </p:nvSpPr>
        <p:spPr>
          <a:xfrm>
            <a:off x="1338716" y="3620659"/>
            <a:ext cx="6466560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People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living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in this country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speak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French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99BDFE3-091F-4AAC-743E-37B18976EFC2}"/>
              </a:ext>
            </a:extLst>
          </p:cNvPr>
          <p:cNvSpPr txBox="1"/>
          <p:nvPr/>
        </p:nvSpPr>
        <p:spPr>
          <a:xfrm>
            <a:off x="1057317" y="105013"/>
            <a:ext cx="702935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人々は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住んでいる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この国に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話します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フランス語を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6People living in this country speak French.">
            <a:hlinkClick r:id="" action="ppaction://media"/>
            <a:extLst>
              <a:ext uri="{FF2B5EF4-FFF2-40B4-BE49-F238E27FC236}">
                <a16:creationId xmlns:a16="http://schemas.microsoft.com/office/drawing/2014/main" id="{96401EB8-FF47-1F60-5051-50B4F66D413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25588" y="9779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15165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D7E17D-9F45-4262-62EB-7C52E940D1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6D0E4BF-FCF2-210D-C77D-4E016A46967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EFE88B3-E048-30A7-8440-A0CC0CC95873}"/>
              </a:ext>
            </a:extLst>
          </p:cNvPr>
          <p:cNvSpPr txBox="1"/>
          <p:nvPr/>
        </p:nvSpPr>
        <p:spPr>
          <a:xfrm>
            <a:off x="1142696" y="1901659"/>
            <a:ext cx="6858607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People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l-----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in this country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French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6People living in this country speak French.">
            <a:hlinkClick r:id="" action="ppaction://media"/>
            <a:extLst>
              <a:ext uri="{FF2B5EF4-FFF2-40B4-BE49-F238E27FC236}">
                <a16:creationId xmlns:a16="http://schemas.microsoft.com/office/drawing/2014/main" id="{18D48A89-7A5C-6B77-3F28-42C7342162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25588" y="9779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76832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3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D4EFC1-CC98-2AA7-46FD-CFDDA70B9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BE1175D-0E74-EFE5-720C-604FFBC63306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E0876C5-0E36-C378-9BBF-06AFBE2B4CC4}"/>
              </a:ext>
            </a:extLst>
          </p:cNvPr>
          <p:cNvSpPr txBox="1"/>
          <p:nvPr/>
        </p:nvSpPr>
        <p:spPr>
          <a:xfrm>
            <a:off x="1057321" y="1767005"/>
            <a:ext cx="702935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人々は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住んでいる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この国に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話します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フランス語を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6People living in this country speak French.">
            <a:hlinkClick r:id="" action="ppaction://media"/>
            <a:extLst>
              <a:ext uri="{FF2B5EF4-FFF2-40B4-BE49-F238E27FC236}">
                <a16:creationId xmlns:a16="http://schemas.microsoft.com/office/drawing/2014/main" id="{D0724EF7-32E2-22F8-FA45-401B73D30E5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25588" y="9779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85229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3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5FC584-CFBF-A779-4998-5EE314FA1C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A409B861-8989-8288-9CB9-DB26B331185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9299" b="11959"/>
          <a:stretch/>
        </p:blipFill>
        <p:spPr>
          <a:xfrm>
            <a:off x="243756" y="1022215"/>
            <a:ext cx="8560800" cy="897622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43D4F37-B569-99BA-2B48-E290DDFC9DB7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58239DC-584C-6954-6AE6-DF301DBBCF02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don't know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girls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playing tennis </a:t>
            </a:r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は修飾語で形容詞のはたらきです。</a:t>
            </a:r>
          </a:p>
          <a:p>
            <a:pPr algn="just"/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</a:t>
            </a:r>
            <a:r>
              <a:rPr kumimoji="1"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girls </a:t>
            </a:r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を説明しています。</a:t>
            </a:r>
            <a:endParaRPr kumimoji="1"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2E6967DC-779C-1559-948E-5BD27D3DEC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23920DE-CC3E-C8D0-32D3-689BE5422DE8}"/>
              </a:ext>
            </a:extLst>
          </p:cNvPr>
          <p:cNvSpPr txBox="1"/>
          <p:nvPr/>
        </p:nvSpPr>
        <p:spPr>
          <a:xfrm>
            <a:off x="1032444" y="1906327"/>
            <a:ext cx="4504290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私はテニスをしている少女たちを知りません。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1476126003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F570A-67B0-EB20-52B6-F8FE9A58A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BB021EF-B6D8-B64B-403A-A7C505B4F8FE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3DCC209-5CA0-1155-799A-BE7237EC4E45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DFA2939-88D7-DFFA-9882-A70356F4479C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72127AF-CA6B-81FB-8DEF-3E8F99B45D9A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F67ABF0A-62F3-0FEE-068E-3FA14CD74ACD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7137489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73F8A6-65BF-028C-DB0A-AFF6D57479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B1A1F94-2B45-9712-69F4-F235EFD0E1E5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314EA21-EDF4-DDFC-F025-A01C5F980576}"/>
              </a:ext>
            </a:extLst>
          </p:cNvPr>
          <p:cNvSpPr txBox="1"/>
          <p:nvPr/>
        </p:nvSpPr>
        <p:spPr>
          <a:xfrm>
            <a:off x="1056933" y="4128490"/>
            <a:ext cx="703012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don’t know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girls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playing tennis.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FF6713C-AC9F-C5D0-331B-F3F8BACB7433}"/>
              </a:ext>
            </a:extLst>
          </p:cNvPr>
          <p:cNvSpPr txBox="1"/>
          <p:nvPr/>
        </p:nvSpPr>
        <p:spPr>
          <a:xfrm>
            <a:off x="1651677" y="217606"/>
            <a:ext cx="584063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知りません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その少女たちを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している テニスを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7I don’t know the girls playing tennis.">
            <a:hlinkClick r:id="" action="ppaction://media"/>
            <a:extLst>
              <a:ext uri="{FF2B5EF4-FFF2-40B4-BE49-F238E27FC236}">
                <a16:creationId xmlns:a16="http://schemas.microsoft.com/office/drawing/2014/main" id="{072A94C6-DED9-9A70-ABBA-870A778C03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63625" y="12573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5654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A3191-1E16-44E2-FFE3-82434A3D6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30E842F-F2B5-8F82-4E8C-559789C984D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088DAA3-3CE7-1D09-41FB-596DE89E44C1}"/>
              </a:ext>
            </a:extLst>
          </p:cNvPr>
          <p:cNvSpPr txBox="1"/>
          <p:nvPr/>
        </p:nvSpPr>
        <p:spPr>
          <a:xfrm>
            <a:off x="684452" y="2409490"/>
            <a:ext cx="777509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[d----] [k---]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girls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[p------] tennis.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7I don’t know the girls playing tennis.">
            <a:hlinkClick r:id="" action="ppaction://media"/>
            <a:extLst>
              <a:ext uri="{FF2B5EF4-FFF2-40B4-BE49-F238E27FC236}">
                <a16:creationId xmlns:a16="http://schemas.microsoft.com/office/drawing/2014/main" id="{8A9D646D-5195-7441-9DA7-51DF328BF4C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63625" y="12573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200677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19AF9D-F75D-79C6-1FBB-C76B27ADF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A2E92EE-2CDE-011E-BEF0-F3B030370EAD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96A9AE8-3071-9CB7-A0D1-F61479BEB126}"/>
              </a:ext>
            </a:extLst>
          </p:cNvPr>
          <p:cNvSpPr txBox="1"/>
          <p:nvPr/>
        </p:nvSpPr>
        <p:spPr>
          <a:xfrm>
            <a:off x="1630167" y="1767005"/>
            <a:ext cx="588366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知りません 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その少女たちを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している テニスを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7I don’t know the girls playing tennis.">
            <a:hlinkClick r:id="" action="ppaction://media"/>
            <a:extLst>
              <a:ext uri="{FF2B5EF4-FFF2-40B4-BE49-F238E27FC236}">
                <a16:creationId xmlns:a16="http://schemas.microsoft.com/office/drawing/2014/main" id="{88A79B48-12AD-E25D-4B2D-DF1A8F7378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63625" y="12573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0470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EEF2BE-1E7B-0107-C992-999608AF5B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0ABA6E5-53BA-36CD-15B1-43BB28CB892A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1B11D06-4725-4D0F-11DA-C9E60359915C}"/>
              </a:ext>
            </a:extLst>
          </p:cNvPr>
          <p:cNvSpPr txBox="1"/>
          <p:nvPr/>
        </p:nvSpPr>
        <p:spPr>
          <a:xfrm>
            <a:off x="845814" y="4128490"/>
            <a:ext cx="745236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don’t know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them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talking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with my teacher.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3A80B85-A3CE-E00C-60CA-CBB5C9D25303}"/>
              </a:ext>
            </a:extLst>
          </p:cNvPr>
          <p:cNvSpPr txBox="1"/>
          <p:nvPr/>
        </p:nvSpPr>
        <p:spPr>
          <a:xfrm>
            <a:off x="1056933" y="217606"/>
            <a:ext cx="703012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知りません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彼女たちを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話している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私の先生と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8I don’t know them talking with my teacher.">
            <a:hlinkClick r:id="" action="ppaction://media"/>
            <a:extLst>
              <a:ext uri="{FF2B5EF4-FFF2-40B4-BE49-F238E27FC236}">
                <a16:creationId xmlns:a16="http://schemas.microsoft.com/office/drawing/2014/main" id="{D17483BA-FD26-243C-BFC9-AB083A2306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2006600" y="7556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82411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DA0F1-CE46-AB46-E469-6363A3F65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59B59C5-2764-F637-C618-B27D3F5E95C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F61556-30E0-AD85-B3A9-F3C47F3A6E5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B27487B-7212-099E-4A12-B75377F34B8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559A42-B9B3-8B04-1675-204CA2AA6D8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E81C259-3788-4F0D-5A96-8C95E5400BF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836226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B52FEF-02B7-F99F-2AC1-6E4437B9E4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BDFC087-4297-DC3C-2688-232DF25E196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8BFDDF3-4668-178C-C7EA-FC1EC17ED9E3}"/>
              </a:ext>
            </a:extLst>
          </p:cNvPr>
          <p:cNvSpPr txBox="1"/>
          <p:nvPr/>
        </p:nvSpPr>
        <p:spPr>
          <a:xfrm>
            <a:off x="684452" y="2409490"/>
            <a:ext cx="777509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[d----] [k---]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them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t------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with my teacher.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8I don’t know them talking with my teacher.">
            <a:hlinkClick r:id="" action="ppaction://media"/>
            <a:extLst>
              <a:ext uri="{FF2B5EF4-FFF2-40B4-BE49-F238E27FC236}">
                <a16:creationId xmlns:a16="http://schemas.microsoft.com/office/drawing/2014/main" id="{8B3A640E-3235-1F5C-FA97-F1A24D7A92F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2006600" y="7556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03433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6C4789-5FC5-09FA-B521-A2290958F8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DD60E17-9195-FA82-7079-65F9C5DCA723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5494AD9-D4DA-05A2-2A0D-196C77C1E36A}"/>
              </a:ext>
            </a:extLst>
          </p:cNvPr>
          <p:cNvSpPr txBox="1"/>
          <p:nvPr/>
        </p:nvSpPr>
        <p:spPr>
          <a:xfrm>
            <a:off x="1056936" y="1767005"/>
            <a:ext cx="703012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知りません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彼女たちを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話している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私の先生と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8I don’t know them talking with my teacher.">
            <a:hlinkClick r:id="" action="ppaction://media"/>
            <a:extLst>
              <a:ext uri="{FF2B5EF4-FFF2-40B4-BE49-F238E27FC236}">
                <a16:creationId xmlns:a16="http://schemas.microsoft.com/office/drawing/2014/main" id="{BBF5DD15-AE04-4D6F-B0AF-8D8313D56D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2006600" y="7556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40303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7BCF99-FCE1-130F-08D8-E2BC409FB2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ED3DBBF-4548-FCBC-9CEE-80BAED1CF0C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F207230-7807-9C85-7AC7-DFE6D9B6E48B}"/>
              </a:ext>
            </a:extLst>
          </p:cNvPr>
          <p:cNvSpPr txBox="1"/>
          <p:nvPr/>
        </p:nvSpPr>
        <p:spPr>
          <a:xfrm>
            <a:off x="845814" y="4128490"/>
            <a:ext cx="745236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want to have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cat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sleeping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on my lap.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AD29ED3-DBE1-B9FD-FFEF-9C58EB69B52F}"/>
              </a:ext>
            </a:extLst>
          </p:cNvPr>
          <p:cNvSpPr txBox="1"/>
          <p:nvPr/>
        </p:nvSpPr>
        <p:spPr>
          <a:xfrm>
            <a:off x="727480" y="217606"/>
            <a:ext cx="768903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飼いたいです</a:t>
            </a:r>
            <a:endParaRPr kumimoji="1" lang="en-US" altLang="ja-JP" sz="4800" b="1" u="sng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このネコを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寝ている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私のひざの上で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9I want to have this cat sleeping on my lap.">
            <a:hlinkClick r:id="" action="ppaction://media"/>
            <a:extLst>
              <a:ext uri="{FF2B5EF4-FFF2-40B4-BE49-F238E27FC236}">
                <a16:creationId xmlns:a16="http://schemas.microsoft.com/office/drawing/2014/main" id="{911B7C42-BC77-41C2-E316-6CD9C965A08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11250" y="14589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6140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5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9111A5-95FE-080D-7E64-DF4929968E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ECB266C-ADBF-31DD-0F44-05EB0467042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0CA6C97-98B3-51D0-955F-22FC21A78C0D}"/>
              </a:ext>
            </a:extLst>
          </p:cNvPr>
          <p:cNvSpPr txBox="1"/>
          <p:nvPr/>
        </p:nvSpPr>
        <p:spPr>
          <a:xfrm>
            <a:off x="342226" y="2409490"/>
            <a:ext cx="845954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cat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s-------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on my lap.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9I want to have this cat sleeping on my lap.">
            <a:hlinkClick r:id="" action="ppaction://media"/>
            <a:extLst>
              <a:ext uri="{FF2B5EF4-FFF2-40B4-BE49-F238E27FC236}">
                <a16:creationId xmlns:a16="http://schemas.microsoft.com/office/drawing/2014/main" id="{674EA39C-EB0E-9C3E-CBE9-3AB18EEC759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11250" y="14589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75796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5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C45FF3-7047-49A2-8346-3449F54812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3FA0332-8807-BAF1-6444-A5A2E0581170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3C1DC11-A5F3-9476-182D-EDB84387DF7E}"/>
              </a:ext>
            </a:extLst>
          </p:cNvPr>
          <p:cNvSpPr txBox="1"/>
          <p:nvPr/>
        </p:nvSpPr>
        <p:spPr>
          <a:xfrm>
            <a:off x="727483" y="1767005"/>
            <a:ext cx="768903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飼いたいです</a:t>
            </a:r>
            <a:endParaRPr kumimoji="1" lang="en-US" altLang="ja-JP" sz="4800" b="1" u="sng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このネコを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寝ている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私のひざの上で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9I want to have this cat sleeping on my lap.">
            <a:hlinkClick r:id="" action="ppaction://media"/>
            <a:extLst>
              <a:ext uri="{FF2B5EF4-FFF2-40B4-BE49-F238E27FC236}">
                <a16:creationId xmlns:a16="http://schemas.microsoft.com/office/drawing/2014/main" id="{47A8D11C-6343-084C-85FC-971D2494B46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11250" y="14589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69016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5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31910C-A777-3548-3FB5-980E920C66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3895607-134C-6C6A-7F1F-2A57CCBCE4F9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861DCA-6A4A-9404-A5B9-F513AC2685B5}"/>
              </a:ext>
            </a:extLst>
          </p:cNvPr>
          <p:cNvSpPr txBox="1"/>
          <p:nvPr/>
        </p:nvSpPr>
        <p:spPr>
          <a:xfrm>
            <a:off x="1839926" y="4128490"/>
            <a:ext cx="546414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walking boy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very tall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D072B3E-F574-AD04-B890-3D23EC28A78E}"/>
              </a:ext>
            </a:extLst>
          </p:cNvPr>
          <p:cNvSpPr txBox="1"/>
          <p:nvPr/>
        </p:nvSpPr>
        <p:spPr>
          <a:xfrm>
            <a:off x="1192945" y="690490"/>
            <a:ext cx="675810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あの歩いている少年は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とても背が高い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1That walking boy is very tall.">
            <a:hlinkClick r:id="" action="ppaction://media"/>
            <a:extLst>
              <a:ext uri="{FF2B5EF4-FFF2-40B4-BE49-F238E27FC236}">
                <a16:creationId xmlns:a16="http://schemas.microsoft.com/office/drawing/2014/main" id="{1214E160-D615-184C-DB03-33AE8688C0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755775" y="14779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08243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F2516C-6AA5-CA19-933F-BCE200DE7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58AB410-76F6-460C-F2E4-93AD1FE0B90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6521880-25A0-005A-0719-9D9598BB939D}"/>
              </a:ext>
            </a:extLst>
          </p:cNvPr>
          <p:cNvSpPr txBox="1"/>
          <p:nvPr/>
        </p:nvSpPr>
        <p:spPr>
          <a:xfrm>
            <a:off x="1613831" y="2409490"/>
            <a:ext cx="591633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[w------] boy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very tall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1That walking boy is very tall.">
            <a:hlinkClick r:id="" action="ppaction://media"/>
            <a:extLst>
              <a:ext uri="{FF2B5EF4-FFF2-40B4-BE49-F238E27FC236}">
                <a16:creationId xmlns:a16="http://schemas.microsoft.com/office/drawing/2014/main" id="{5BEB44CD-147A-D466-AA57-5992F485813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755775" y="14779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113738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077412-D207-3F47-483E-0CC88DC74B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D45F036-F241-DE6A-652F-33E27EEA7A75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7D2266D-82AF-4115-70AC-BCD040018121}"/>
              </a:ext>
            </a:extLst>
          </p:cNvPr>
          <p:cNvSpPr txBox="1"/>
          <p:nvPr/>
        </p:nvSpPr>
        <p:spPr>
          <a:xfrm>
            <a:off x="1175803" y="2321003"/>
            <a:ext cx="679239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あの歩いている少年は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とても背が高い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1That walking boy is very tall.">
            <a:hlinkClick r:id="" action="ppaction://media"/>
            <a:extLst>
              <a:ext uri="{FF2B5EF4-FFF2-40B4-BE49-F238E27FC236}">
                <a16:creationId xmlns:a16="http://schemas.microsoft.com/office/drawing/2014/main" id="{15BEEDA9-BCFE-B6DE-EE92-8BB5BA7C83F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755775" y="14779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33393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420B06-4C66-C098-8FEE-DF01D15A62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B43C339-EA8A-1704-5056-2DC6DBC15A50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B391DA5-8029-7A44-823F-DB9B6594C144}"/>
              </a:ext>
            </a:extLst>
          </p:cNvPr>
          <p:cNvSpPr txBox="1"/>
          <p:nvPr/>
        </p:nvSpPr>
        <p:spPr>
          <a:xfrm>
            <a:off x="1839926" y="4128490"/>
            <a:ext cx="546414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walking dog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very cute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A3A0583-6842-5355-A0B6-53A537B7D173}"/>
              </a:ext>
            </a:extLst>
          </p:cNvPr>
          <p:cNvSpPr txBox="1"/>
          <p:nvPr/>
        </p:nvSpPr>
        <p:spPr>
          <a:xfrm>
            <a:off x="1192945" y="690490"/>
            <a:ext cx="675810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あの歩いているイヌは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とても可愛い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2That walking dog is very cute.">
            <a:hlinkClick r:id="" action="ppaction://media"/>
            <a:extLst>
              <a:ext uri="{FF2B5EF4-FFF2-40B4-BE49-F238E27FC236}">
                <a16:creationId xmlns:a16="http://schemas.microsoft.com/office/drawing/2014/main" id="{55296E60-4825-BD53-4BF2-DD9B9C3EAB3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765300" y="13525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24036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411321-70E8-FA18-5A38-028732065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EDE8251-D6FA-D39F-C411-17C234C831F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98771F5-BC4D-189F-75A4-4F3BC19F1253}"/>
              </a:ext>
            </a:extLst>
          </p:cNvPr>
          <p:cNvSpPr txBox="1"/>
          <p:nvPr/>
        </p:nvSpPr>
        <p:spPr>
          <a:xfrm>
            <a:off x="1387828" y="2409490"/>
            <a:ext cx="636834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[w------] dog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[v---] cute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2That walking dog is very cute.">
            <a:hlinkClick r:id="" action="ppaction://media"/>
            <a:extLst>
              <a:ext uri="{FF2B5EF4-FFF2-40B4-BE49-F238E27FC236}">
                <a16:creationId xmlns:a16="http://schemas.microsoft.com/office/drawing/2014/main" id="{9B3C7F47-D89D-71BE-ED7F-0B02140AF7E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765300" y="13525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9085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63D233-96F9-C71D-6DDB-806655864B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1E00530-967E-9354-4EF5-4C3B7CCF1CC9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38DC29E-8BB3-64EF-50A8-C2AB716A842D}"/>
              </a:ext>
            </a:extLst>
          </p:cNvPr>
          <p:cNvSpPr txBox="1"/>
          <p:nvPr/>
        </p:nvSpPr>
        <p:spPr>
          <a:xfrm>
            <a:off x="1192948" y="2321003"/>
            <a:ext cx="675810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あの歩いているイヌは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とても可愛い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2That walking dog is very cute.">
            <a:hlinkClick r:id="" action="ppaction://media"/>
            <a:extLst>
              <a:ext uri="{FF2B5EF4-FFF2-40B4-BE49-F238E27FC236}">
                <a16:creationId xmlns:a16="http://schemas.microsoft.com/office/drawing/2014/main" id="{09A5FEDC-46FC-D1FC-6D52-6855B7428C7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765300" y="13525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39194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17083</TotalTime>
  <Words>714</Words>
  <Application>Microsoft Office PowerPoint</Application>
  <PresentationFormat>画面に合わせる (4:3)</PresentationFormat>
  <Paragraphs>150</Paragraphs>
  <Slides>34</Slides>
  <Notes>27</Notes>
  <HiddenSlides>0</HiddenSlides>
  <MMClips>27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34</vt:i4>
      </vt:variant>
    </vt:vector>
  </HeadingPairs>
  <TitlesOfParts>
    <vt:vector size="41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2117</cp:revision>
  <cp:lastPrinted>2016-06-23T16:36:17Z</cp:lastPrinted>
  <dcterms:created xsi:type="dcterms:W3CDTF">2016-05-30T03:13:09Z</dcterms:created>
  <dcterms:modified xsi:type="dcterms:W3CDTF">2025-12-17T05:02:30Z</dcterms:modified>
</cp:coreProperties>
</file>