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080" r:id="rId4"/>
    <p:sldId id="2081" r:id="rId5"/>
    <p:sldId id="2082" r:id="rId6"/>
    <p:sldId id="2083" r:id="rId7"/>
    <p:sldId id="2084" r:id="rId8"/>
    <p:sldId id="2085" r:id="rId9"/>
    <p:sldId id="2086" r:id="rId10"/>
    <p:sldId id="2087" r:id="rId11"/>
    <p:sldId id="2088" r:id="rId12"/>
    <p:sldId id="2089" r:id="rId13"/>
    <p:sldId id="2090" r:id="rId14"/>
    <p:sldId id="2091" r:id="rId15"/>
    <p:sldId id="2092" r:id="rId16"/>
    <p:sldId id="2093" r:id="rId17"/>
    <p:sldId id="2094" r:id="rId18"/>
    <p:sldId id="2095" r:id="rId19"/>
    <p:sldId id="2096" r:id="rId20"/>
    <p:sldId id="2097" r:id="rId21"/>
    <p:sldId id="2098" r:id="rId22"/>
    <p:sldId id="2099" r:id="rId23"/>
    <p:sldId id="2100" r:id="rId24"/>
    <p:sldId id="2101" r:id="rId25"/>
    <p:sldId id="2102" r:id="rId26"/>
    <p:sldId id="2103" r:id="rId27"/>
    <p:sldId id="2104" r:id="rId28"/>
    <p:sldId id="2105" r:id="rId29"/>
    <p:sldId id="2106" r:id="rId30"/>
    <p:sldId id="2107" r:id="rId31"/>
    <p:sldId id="2108" r:id="rId32"/>
    <p:sldId id="2109" r:id="rId33"/>
    <p:sldId id="3646" r:id="rId34"/>
    <p:sldId id="4210" r:id="rId35"/>
    <p:sldId id="4211" r:id="rId36"/>
    <p:sldId id="4212" r:id="rId37"/>
    <p:sldId id="4213" r:id="rId38"/>
    <p:sldId id="4214" r:id="rId39"/>
    <p:sldId id="4215" r:id="rId40"/>
    <p:sldId id="4216" r:id="rId41"/>
    <p:sldId id="4217" r:id="rId42"/>
    <p:sldId id="4218" r:id="rId43"/>
    <p:sldId id="4219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613392"/>
            <a:ext cx="85078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more than</a:t>
            </a:r>
            <a:r>
              <a:rPr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...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reading_v3_more than">
            <a:hlinkClick r:id="" action="ppaction://media"/>
            <a:extLst>
              <a:ext uri="{FF2B5EF4-FFF2-40B4-BE49-F238E27FC236}">
                <a16:creationId xmlns:a16="http://schemas.microsoft.com/office/drawing/2014/main" id="{E1AA55F5-123B-4336-A18F-1F1DE7C96D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3875" y="1787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4878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3_L13_reading_v3_more than">
            <a:hlinkClick r:id="" action="ppaction://media"/>
            <a:extLst>
              <a:ext uri="{FF2B5EF4-FFF2-40B4-BE49-F238E27FC236}">
                <a16:creationId xmlns:a16="http://schemas.microsoft.com/office/drawing/2014/main" id="{D892999D-9BA0-4E04-B700-BA8E35E522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3875" y="17875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7ECC2B5-5CA8-92AD-6218-61E50CC0BFB3}"/>
              </a:ext>
            </a:extLst>
          </p:cNvPr>
          <p:cNvSpPr txBox="1"/>
          <p:nvPr/>
        </p:nvSpPr>
        <p:spPr>
          <a:xfrm>
            <a:off x="0" y="264417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以上に</a:t>
            </a:r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4818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3C244B6-B814-4E9F-A0A6-B1F28D5CDAF8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603AA62-4C93-4DA2-AB0F-9567A6E6F83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AE4E8F3-00D5-4C46-BEF1-59DE71768C0C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ほとんど</a:t>
              </a:r>
            </a:p>
          </p:txBody>
        </p:sp>
      </p:grpSp>
      <p:pic>
        <p:nvPicPr>
          <p:cNvPr id="3" name="G3_L13_reading_v4_almost">
            <a:hlinkClick r:id="" action="ppaction://media"/>
            <a:extLst>
              <a:ext uri="{FF2B5EF4-FFF2-40B4-BE49-F238E27FC236}">
                <a16:creationId xmlns:a16="http://schemas.microsoft.com/office/drawing/2014/main" id="{E33BF68A-BC6E-4F28-97FC-9D51A45EA0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7135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321005"/>
            <a:ext cx="832236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almost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reading_v4_almost">
            <a:hlinkClick r:id="" action="ppaction://media"/>
            <a:extLst>
              <a:ext uri="{FF2B5EF4-FFF2-40B4-BE49-F238E27FC236}">
                <a16:creationId xmlns:a16="http://schemas.microsoft.com/office/drawing/2014/main" id="{44F6F59A-CF6B-4B7B-B935-E5C071EBD7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0818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3D197F-47E9-478A-B4D3-A1231C3D707D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ほとんど</a:t>
            </a:r>
          </a:p>
        </p:txBody>
      </p:sp>
      <p:pic>
        <p:nvPicPr>
          <p:cNvPr id="7" name="G3_L13_reading_v4_almost">
            <a:hlinkClick r:id="" action="ppaction://media"/>
            <a:extLst>
              <a:ext uri="{FF2B5EF4-FFF2-40B4-BE49-F238E27FC236}">
                <a16:creationId xmlns:a16="http://schemas.microsoft.com/office/drawing/2014/main" id="{EE3E958F-5A1A-49D3-8649-5E51EB11DF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6104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3C244B6-B814-4E9F-A0A6-B1F28D5CDAF8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603AA62-4C93-4DA2-AB0F-9567A6E6F83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AE4E8F3-00D5-4C46-BEF1-59DE71768C0C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いちばん</a:t>
              </a:r>
            </a:p>
          </p:txBody>
        </p:sp>
      </p:grpSp>
      <p:pic>
        <p:nvPicPr>
          <p:cNvPr id="3" name="G3_L13_reading_v5_best">
            <a:hlinkClick r:id="" action="ppaction://media"/>
            <a:extLst>
              <a:ext uri="{FF2B5EF4-FFF2-40B4-BE49-F238E27FC236}">
                <a16:creationId xmlns:a16="http://schemas.microsoft.com/office/drawing/2014/main" id="{1DB5CD5F-4B40-4BC7-8E2D-8BF07DCB05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70075" y="2911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097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C0985DF-EC0D-4AF1-AD21-5594F4CC8F55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best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reading_v5_best">
            <a:hlinkClick r:id="" action="ppaction://media"/>
            <a:extLst>
              <a:ext uri="{FF2B5EF4-FFF2-40B4-BE49-F238E27FC236}">
                <a16:creationId xmlns:a16="http://schemas.microsoft.com/office/drawing/2014/main" id="{48926B4F-9034-463F-9BD5-D27D77A859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70075" y="2911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4843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3D197F-47E9-478A-B4D3-A1231C3D707D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</a:t>
            </a:r>
          </a:p>
        </p:txBody>
      </p:sp>
      <p:pic>
        <p:nvPicPr>
          <p:cNvPr id="7" name="G3_L13_reading_v5_best">
            <a:hlinkClick r:id="" action="ppaction://media"/>
            <a:extLst>
              <a:ext uri="{FF2B5EF4-FFF2-40B4-BE49-F238E27FC236}">
                <a16:creationId xmlns:a16="http://schemas.microsoft.com/office/drawing/2014/main" id="{D56B1817-A419-4A2B-B7D9-0AF8B6DD28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70075" y="2911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6474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446DC5-C8ED-4F2C-B199-5B1A78C1271F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話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3_reading_v6_story">
            <a:hlinkClick r:id="" action="ppaction://media"/>
            <a:extLst>
              <a:ext uri="{FF2B5EF4-FFF2-40B4-BE49-F238E27FC236}">
                <a16:creationId xmlns:a16="http://schemas.microsoft.com/office/drawing/2014/main" id="{9B032D79-799D-42F9-B2BE-2A4670C93C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711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7109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story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reading_v6_story">
            <a:hlinkClick r:id="" action="ppaction://media"/>
            <a:extLst>
              <a:ext uri="{FF2B5EF4-FFF2-40B4-BE49-F238E27FC236}">
                <a16:creationId xmlns:a16="http://schemas.microsoft.com/office/drawing/2014/main" id="{24FCE536-B49A-4F7D-9AB3-035CB29519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711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4355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3_reading_v6_story">
            <a:hlinkClick r:id="" action="ppaction://media"/>
            <a:extLst>
              <a:ext uri="{FF2B5EF4-FFF2-40B4-BE49-F238E27FC236}">
                <a16:creationId xmlns:a16="http://schemas.microsoft.com/office/drawing/2014/main" id="{954441C3-3AE6-44BC-9A66-E565065B1B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711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3754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4CFACA-E754-4674-9AEE-289AA6DC5191}"/>
              </a:ext>
            </a:extLst>
          </p:cNvPr>
          <p:cNvGrpSpPr/>
          <p:nvPr/>
        </p:nvGrpSpPr>
        <p:grpSpPr>
          <a:xfrm>
            <a:off x="0" y="2098719"/>
            <a:ext cx="9144000" cy="2660562"/>
            <a:chOff x="0" y="2614093"/>
            <a:chExt cx="9144000" cy="266056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[t--] [t-]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424070" y="2614093"/>
              <a:ext cx="8295862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しようとする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3_reading_v7_try to">
            <a:hlinkClick r:id="" action="ppaction://media"/>
            <a:extLst>
              <a:ext uri="{FF2B5EF4-FFF2-40B4-BE49-F238E27FC236}">
                <a16:creationId xmlns:a16="http://schemas.microsoft.com/office/drawing/2014/main" id="{145C9B68-189F-4FC8-8921-0A13E80912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27175" y="2625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5537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382560"/>
            <a:ext cx="78486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try to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reading_v7_try to">
            <a:hlinkClick r:id="" action="ppaction://media"/>
            <a:extLst>
              <a:ext uri="{FF2B5EF4-FFF2-40B4-BE49-F238E27FC236}">
                <a16:creationId xmlns:a16="http://schemas.microsoft.com/office/drawing/2014/main" id="{AA36F5C6-01B0-4AF6-AAF3-7536DB10D3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27175" y="2625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4579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068C9F7-A997-4311-9AA7-483174B73B26}"/>
              </a:ext>
            </a:extLst>
          </p:cNvPr>
          <p:cNvSpPr txBox="1"/>
          <p:nvPr/>
        </p:nvSpPr>
        <p:spPr>
          <a:xfrm>
            <a:off x="424070" y="2705725"/>
            <a:ext cx="82958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しようとする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reading_v7_try to">
            <a:hlinkClick r:id="" action="ppaction://media"/>
            <a:extLst>
              <a:ext uri="{FF2B5EF4-FFF2-40B4-BE49-F238E27FC236}">
                <a16:creationId xmlns:a16="http://schemas.microsoft.com/office/drawing/2014/main" id="{0D609AB4-EFE1-44EC-BF1B-8E7FE79015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27175" y="2625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6231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8724A329-08A5-4F04-AF30-6210759E42A6}"/>
              </a:ext>
            </a:extLst>
          </p:cNvPr>
          <p:cNvGrpSpPr/>
          <p:nvPr/>
        </p:nvGrpSpPr>
        <p:grpSpPr>
          <a:xfrm>
            <a:off x="152400" y="1849722"/>
            <a:ext cx="8839200" cy="3158557"/>
            <a:chOff x="391767" y="2418738"/>
            <a:chExt cx="8839200" cy="3158557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B6B0290-C9AC-4908-8E29-947A0425E84F}"/>
                </a:ext>
              </a:extLst>
            </p:cNvPr>
            <p:cNvSpPr txBox="1"/>
            <p:nvPr/>
          </p:nvSpPr>
          <p:spPr>
            <a:xfrm>
              <a:off x="391767" y="2418738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わくわくさせる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DA8BDD0-4D80-45BD-BB51-3A9A2C0BF0C3}"/>
                </a:ext>
              </a:extLst>
            </p:cNvPr>
            <p:cNvSpPr txBox="1"/>
            <p:nvPr/>
          </p:nvSpPr>
          <p:spPr>
            <a:xfrm>
              <a:off x="730434" y="4007635"/>
              <a:ext cx="768313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3_reading_v8_exciting">
            <a:hlinkClick r:id="" action="ppaction://media"/>
            <a:extLst>
              <a:ext uri="{FF2B5EF4-FFF2-40B4-BE49-F238E27FC236}">
                <a16:creationId xmlns:a16="http://schemas.microsoft.com/office/drawing/2014/main" id="{AAA88BFB-B556-460E-8E3A-58A4C9D744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1625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421032"/>
            <a:ext cx="682645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exciting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reading_v8_exciting">
            <a:hlinkClick r:id="" action="ppaction://media"/>
            <a:extLst>
              <a:ext uri="{FF2B5EF4-FFF2-40B4-BE49-F238E27FC236}">
                <a16:creationId xmlns:a16="http://schemas.microsoft.com/office/drawing/2014/main" id="{4E7A8BBF-C154-455C-96ED-70DB062A1D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6690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8DB588C-34B7-451C-87D8-3657F0344A1E}"/>
              </a:ext>
            </a:extLst>
          </p:cNvPr>
          <p:cNvSpPr txBox="1"/>
          <p:nvPr/>
        </p:nvSpPr>
        <p:spPr>
          <a:xfrm>
            <a:off x="152400" y="2767281"/>
            <a:ext cx="883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わくわくさせる</a:t>
            </a:r>
          </a:p>
        </p:txBody>
      </p:sp>
      <p:pic>
        <p:nvPicPr>
          <p:cNvPr id="5" name="G3_L13_reading_v8_exciting">
            <a:hlinkClick r:id="" action="ppaction://media"/>
            <a:extLst>
              <a:ext uri="{FF2B5EF4-FFF2-40B4-BE49-F238E27FC236}">
                <a16:creationId xmlns:a16="http://schemas.microsoft.com/office/drawing/2014/main" id="{92C8CFFF-27B2-479C-A7A5-CBA027D298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8554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6F28526F-7022-4428-B695-0E51ACE23EA8}"/>
              </a:ext>
            </a:extLst>
          </p:cNvPr>
          <p:cNvGrpSpPr/>
          <p:nvPr/>
        </p:nvGrpSpPr>
        <p:grpSpPr>
          <a:xfrm>
            <a:off x="206478" y="1680016"/>
            <a:ext cx="8731046" cy="3497968"/>
            <a:chOff x="206478" y="2079327"/>
            <a:chExt cx="8731046" cy="349796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4F514F6-8C64-40C7-B7BD-2951BCFC891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259B6F6-3BEC-43B3-AC91-26BD62094F08}"/>
                </a:ext>
              </a:extLst>
            </p:cNvPr>
            <p:cNvSpPr txBox="1"/>
            <p:nvPr/>
          </p:nvSpPr>
          <p:spPr>
            <a:xfrm>
              <a:off x="206478" y="207932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もの、こと</a:t>
              </a:r>
            </a:p>
          </p:txBody>
        </p:sp>
      </p:grpSp>
      <p:pic>
        <p:nvPicPr>
          <p:cNvPr id="3" name="G3_L13_reading_v9_thing">
            <a:hlinkClick r:id="" action="ppaction://media"/>
            <a:extLst>
              <a:ext uri="{FF2B5EF4-FFF2-40B4-BE49-F238E27FC236}">
                <a16:creationId xmlns:a16="http://schemas.microsoft.com/office/drawing/2014/main" id="{7DD7B8EB-B1B4-4C71-878C-80E7F3666D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6151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074783"/>
            <a:ext cx="821634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thing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reading_v9_thing">
            <a:hlinkClick r:id="" action="ppaction://media"/>
            <a:extLst>
              <a:ext uri="{FF2B5EF4-FFF2-40B4-BE49-F238E27FC236}">
                <a16:creationId xmlns:a16="http://schemas.microsoft.com/office/drawing/2014/main" id="{0A0E6B60-44EB-442A-85DC-6EDED16B3F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2875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44C7DD6-C72B-4652-BABB-66BC2BDCD3C1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もの、こと</a:t>
            </a:r>
          </a:p>
        </p:txBody>
      </p:sp>
      <p:pic>
        <p:nvPicPr>
          <p:cNvPr id="7" name="G3_L13_reading_v9_thing">
            <a:hlinkClick r:id="" action="ppaction://media"/>
            <a:extLst>
              <a:ext uri="{FF2B5EF4-FFF2-40B4-BE49-F238E27FC236}">
                <a16:creationId xmlns:a16="http://schemas.microsoft.com/office/drawing/2014/main" id="{BA73D47F-913B-41C3-9C6C-765B12CC8D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7673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0DC657-B951-4B0A-BB76-3495559A28B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自由な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3_reading_v1_free">
            <a:hlinkClick r:id="" action="ppaction://media"/>
            <a:extLst>
              <a:ext uri="{FF2B5EF4-FFF2-40B4-BE49-F238E27FC236}">
                <a16:creationId xmlns:a16="http://schemas.microsoft.com/office/drawing/2014/main" id="{754F39FF-D294-4310-901D-F85198BEED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55775" y="587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3164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59C5F2A-2A5E-4723-A264-3EF5E6519D45}"/>
              </a:ext>
            </a:extLst>
          </p:cNvPr>
          <p:cNvGrpSpPr/>
          <p:nvPr/>
        </p:nvGrpSpPr>
        <p:grpSpPr>
          <a:xfrm>
            <a:off x="0" y="1782395"/>
            <a:ext cx="9144000" cy="3293210"/>
            <a:chOff x="0" y="1527436"/>
            <a:chExt cx="9144000" cy="329321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[m---] [t----]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8" y="1527436"/>
              <a:ext cx="7513983" cy="2092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何回も</a:t>
              </a:r>
              <a:endParaRPr kumimoji="1" lang="ja-JP" altLang="en-US" sz="13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3_reading_v10_many times">
            <a:hlinkClick r:id="" action="ppaction://media"/>
            <a:extLst>
              <a:ext uri="{FF2B5EF4-FFF2-40B4-BE49-F238E27FC236}">
                <a16:creationId xmlns:a16="http://schemas.microsoft.com/office/drawing/2014/main" id="{3AC1AF4D-B4FD-4164-83B9-524A33C1C4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232092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D47E007C-1594-3740-D739-FDF04A44EFD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65695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64417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many times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reading_v10_many times">
            <a:hlinkClick r:id="" action="ppaction://media"/>
            <a:extLst>
              <a:ext uri="{FF2B5EF4-FFF2-40B4-BE49-F238E27FC236}">
                <a16:creationId xmlns:a16="http://schemas.microsoft.com/office/drawing/2014/main" id="{A0A926EA-2960-48A5-BDE9-E08D00C5B2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23209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8555D13-3FD9-CDB8-00AB-0E824F5E3EB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15989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94F6A3B-AA0E-4735-A0A8-517C06437CD6}"/>
              </a:ext>
            </a:extLst>
          </p:cNvPr>
          <p:cNvSpPr txBox="1"/>
          <p:nvPr/>
        </p:nvSpPr>
        <p:spPr>
          <a:xfrm>
            <a:off x="815008" y="2382560"/>
            <a:ext cx="751398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何回も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reading_v10_many times">
            <a:hlinkClick r:id="" action="ppaction://media"/>
            <a:extLst>
              <a:ext uri="{FF2B5EF4-FFF2-40B4-BE49-F238E27FC236}">
                <a16:creationId xmlns:a16="http://schemas.microsoft.com/office/drawing/2014/main" id="{7ACC2461-D3EC-4C02-A977-D0308EBAC8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184275" y="23209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30E91C1D-A80D-B091-8DF5-4968676FF99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6960C391-AB9D-463B-89AD-8F8A5E451B51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735145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874D2-3DC8-E0FB-6A11-3185B4BD1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143B616-32CF-1735-5185-E368BA90D1E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1BD1218-5B5F-0771-C90A-89627CCF9A9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A751936-794E-BBCB-9B1E-03984F2442D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4DF361C-3BD5-B3D7-B01F-2F26E6E9B05C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69B2BBC-D9F5-CB44-198D-210646F3209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free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CAF9343-5A54-8C4F-9C59-33F43E1F05C5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自由な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3_reading_v1_free">
            <a:hlinkClick r:id="" action="ppaction://media"/>
            <a:extLst>
              <a:ext uri="{FF2B5EF4-FFF2-40B4-BE49-F238E27FC236}">
                <a16:creationId xmlns:a16="http://schemas.microsoft.com/office/drawing/2014/main" id="{7CD79E01-0BAD-31C2-206F-BD02AE0240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55775" y="5873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C4F4890-0B59-4935-D3C8-6791BE0599E6}"/>
              </a:ext>
            </a:extLst>
          </p:cNvPr>
          <p:cNvSpPr/>
          <p:nvPr/>
        </p:nvSpPr>
        <p:spPr>
          <a:xfrm>
            <a:off x="3303015" y="3541471"/>
            <a:ext cx="254533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9823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E9F8B-E614-BC0D-7270-9F77D65CB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6DA5F8-4589-987B-0364-B9377A86623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0F2B5F-249D-A2E8-97FA-5551310410F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E965AA5-684C-6E54-391A-4DFB04C727A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88BF128-0B36-4F63-954F-3106ECDC3B0B}"/>
              </a:ext>
            </a:extLst>
          </p:cNvPr>
          <p:cNvGrpSpPr/>
          <p:nvPr/>
        </p:nvGrpSpPr>
        <p:grpSpPr>
          <a:xfrm>
            <a:off x="0" y="1659285"/>
            <a:ext cx="9144000" cy="3539430"/>
            <a:chOff x="0" y="1791644"/>
            <a:chExt cx="91440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EE113E9-9283-E426-3D6C-82CA78EC4756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 [lot]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78FE466-C01D-E94C-1EF4-020C8FD4D24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たくさん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3_reading_v2_a lot">
            <a:hlinkClick r:id="" action="ppaction://media"/>
            <a:extLst>
              <a:ext uri="{FF2B5EF4-FFF2-40B4-BE49-F238E27FC236}">
                <a16:creationId xmlns:a16="http://schemas.microsoft.com/office/drawing/2014/main" id="{BBE19614-6070-A80B-8058-AD5030E1D4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11588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F5DD801-6B1C-8878-088C-B30FE2580669}"/>
              </a:ext>
            </a:extLst>
          </p:cNvPr>
          <p:cNvSpPr/>
          <p:nvPr/>
        </p:nvSpPr>
        <p:spPr>
          <a:xfrm>
            <a:off x="4280915" y="3660397"/>
            <a:ext cx="189128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6347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5921C-8F1B-7A77-1F8D-9734D6B7F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C289355-4A5D-B674-0062-CC3E24E0D88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B5538CD-8A92-42CC-98A9-9CD050A4FD8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93AE393-2BE4-8289-2BE8-A13413729EE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042CE67-2EFA-897D-D54E-0A0B24A332F5}"/>
              </a:ext>
            </a:extLst>
          </p:cNvPr>
          <p:cNvGrpSpPr/>
          <p:nvPr/>
        </p:nvGrpSpPr>
        <p:grpSpPr>
          <a:xfrm>
            <a:off x="0" y="1756558"/>
            <a:ext cx="9144000" cy="3344884"/>
            <a:chOff x="0" y="2065702"/>
            <a:chExt cx="9144000" cy="334488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BE2A1C3-3FB9-A1BA-CCB5-CBD322A4391B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[more] [than]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...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619B5EA-FC4C-6742-7261-E763C2E9E69D}"/>
                </a:ext>
              </a:extLst>
            </p:cNvPr>
            <p:cNvSpPr txBox="1"/>
            <p:nvPr/>
          </p:nvSpPr>
          <p:spPr>
            <a:xfrm>
              <a:off x="0" y="2065702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以上に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9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3_reading_v3_more than">
            <a:hlinkClick r:id="" action="ppaction://media"/>
            <a:extLst>
              <a:ext uri="{FF2B5EF4-FFF2-40B4-BE49-F238E27FC236}">
                <a16:creationId xmlns:a16="http://schemas.microsoft.com/office/drawing/2014/main" id="{460A9563-928D-B6A7-7A61-A0A566DE46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93875" y="17875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5FD60D4-7324-66DB-AB26-27C6C5B9A0A2}"/>
              </a:ext>
            </a:extLst>
          </p:cNvPr>
          <p:cNvSpPr/>
          <p:nvPr/>
        </p:nvSpPr>
        <p:spPr>
          <a:xfrm>
            <a:off x="712215" y="3582923"/>
            <a:ext cx="297078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82AB901-5C96-9C05-F4E9-B69C1797BA31}"/>
              </a:ext>
            </a:extLst>
          </p:cNvPr>
          <p:cNvSpPr/>
          <p:nvPr/>
        </p:nvSpPr>
        <p:spPr>
          <a:xfrm>
            <a:off x="4867275" y="3641145"/>
            <a:ext cx="267551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9589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50A2C-F4AB-24A6-6BF6-C8600FDE1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B60B2A3-B9A2-EA13-9649-591ED8FA0F7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F832D00-2BF3-94E1-E4AD-5DCAEC0D362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DC91E84-707A-FF7E-FB30-555E2A377FD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7887DDA3-646D-1414-76C9-FFEAAAA8FB68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B6DF573-A289-83A0-7B3E-DC6F866A7504}"/>
                </a:ext>
              </a:extLst>
            </p:cNvPr>
            <p:cNvSpPr txBox="1"/>
            <p:nvPr/>
          </p:nvSpPr>
          <p:spPr>
            <a:xfrm>
              <a:off x="1016000" y="4007635"/>
              <a:ext cx="7112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almost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CC810C37-7419-A505-4885-8559E394B27D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ほとんど</a:t>
              </a:r>
            </a:p>
          </p:txBody>
        </p:sp>
      </p:grpSp>
      <p:pic>
        <p:nvPicPr>
          <p:cNvPr id="3" name="G3_L13_reading_v4_almost">
            <a:hlinkClick r:id="" action="ppaction://media"/>
            <a:extLst>
              <a:ext uri="{FF2B5EF4-FFF2-40B4-BE49-F238E27FC236}">
                <a16:creationId xmlns:a16="http://schemas.microsoft.com/office/drawing/2014/main" id="{3B200370-6B1D-CD75-CEA2-69A2E51AE2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74775" y="19208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299E4BF-C2EA-5DBA-CA6D-98CE927CCAF0}"/>
              </a:ext>
            </a:extLst>
          </p:cNvPr>
          <p:cNvSpPr/>
          <p:nvPr/>
        </p:nvSpPr>
        <p:spPr>
          <a:xfrm>
            <a:off x="2312415" y="3429000"/>
            <a:ext cx="449478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9155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3B204-5445-2A30-8D92-1F32559CF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41D13FF-B01B-84FC-E759-7E3A155A75F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FB4707B-73FA-F9F7-7393-D071C388A8A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30B327C-C9DB-DA2D-40A9-C0F9486E688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CCC6094B-EFC1-B814-9334-223C7927791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6668EEBC-5BA6-3D07-7714-129E24A61BE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best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6AA2DFA7-4494-E9A8-EC86-520C52595E8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いちばん</a:t>
              </a:r>
            </a:p>
          </p:txBody>
        </p:sp>
      </p:grpSp>
      <p:pic>
        <p:nvPicPr>
          <p:cNvPr id="3" name="G3_L13_reading_v5_best">
            <a:hlinkClick r:id="" action="ppaction://media"/>
            <a:extLst>
              <a:ext uri="{FF2B5EF4-FFF2-40B4-BE49-F238E27FC236}">
                <a16:creationId xmlns:a16="http://schemas.microsoft.com/office/drawing/2014/main" id="{C1BBC034-0AB0-859B-A4C6-0405447F55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70075" y="29114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80E6BBC-7AB3-29A8-9F72-238A5E6BF403}"/>
              </a:ext>
            </a:extLst>
          </p:cNvPr>
          <p:cNvSpPr/>
          <p:nvPr/>
        </p:nvSpPr>
        <p:spPr>
          <a:xfrm>
            <a:off x="3213101" y="3429000"/>
            <a:ext cx="27251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4522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F0502-246F-5DC0-E657-E29F021C1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38E3233-9E45-8647-8802-3F53D63F633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7F844D1-BD6C-6536-70AA-D1DD24E5BB4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88F286A-D594-AB41-EFED-EA01A09EA86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33471F0-D6F1-4D02-36D1-CE56E8C8B903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BED246E-C201-803D-CD88-6565DD5AA96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story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10883AD-9119-AE12-FFED-459BC514D9BD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話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3_reading_v6_story">
            <a:hlinkClick r:id="" action="ppaction://media"/>
            <a:extLst>
              <a:ext uri="{FF2B5EF4-FFF2-40B4-BE49-F238E27FC236}">
                <a16:creationId xmlns:a16="http://schemas.microsoft.com/office/drawing/2014/main" id="{133A14AB-1810-538E-DB74-C27F6FD33E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27125" y="17113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A3179A5-7A86-371B-F4B0-BBCB79D5B7B2}"/>
              </a:ext>
            </a:extLst>
          </p:cNvPr>
          <p:cNvSpPr/>
          <p:nvPr/>
        </p:nvSpPr>
        <p:spPr>
          <a:xfrm>
            <a:off x="2788665" y="3829050"/>
            <a:ext cx="35740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134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D473979-99F1-4919-82D2-0D44A93AF614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reading_v1_free">
            <a:hlinkClick r:id="" action="ppaction://media"/>
            <a:extLst>
              <a:ext uri="{FF2B5EF4-FFF2-40B4-BE49-F238E27FC236}">
                <a16:creationId xmlns:a16="http://schemas.microsoft.com/office/drawing/2014/main" id="{83D500C3-5850-49BC-B71C-8826153660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55775" y="587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4859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24CE1-F669-FFE8-E659-5C41A8088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8E2D130-01BD-FAAB-A5EE-CF53188704D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7569FD9-7955-6C4E-DF58-E9DB03F5F42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680B71C-314E-B64B-BD8D-59BEC5A8996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A1D4003-5B41-69E0-6D02-C7B7F93E90FA}"/>
              </a:ext>
            </a:extLst>
          </p:cNvPr>
          <p:cNvGrpSpPr/>
          <p:nvPr/>
        </p:nvGrpSpPr>
        <p:grpSpPr>
          <a:xfrm>
            <a:off x="0" y="2098719"/>
            <a:ext cx="9144000" cy="2660562"/>
            <a:chOff x="0" y="2614093"/>
            <a:chExt cx="9144000" cy="266056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CA8A4BF-6F47-9779-8871-ACE5A0FBB20A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[try] [to]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36D8D44-CDE7-FEA3-7C91-D8F24959FC50}"/>
                </a:ext>
              </a:extLst>
            </p:cNvPr>
            <p:cNvSpPr txBox="1"/>
            <p:nvPr/>
          </p:nvSpPr>
          <p:spPr>
            <a:xfrm>
              <a:off x="424070" y="2614093"/>
              <a:ext cx="8295862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しようとする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3_reading_v7_try to">
            <a:hlinkClick r:id="" action="ppaction://media"/>
            <a:extLst>
              <a:ext uri="{FF2B5EF4-FFF2-40B4-BE49-F238E27FC236}">
                <a16:creationId xmlns:a16="http://schemas.microsoft.com/office/drawing/2014/main" id="{721BC1C3-90CA-D25F-0A74-BEBFB5C162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27175" y="26257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9CCF0D3-4BB2-1EF9-C2B5-780D906B586B}"/>
              </a:ext>
            </a:extLst>
          </p:cNvPr>
          <p:cNvSpPr/>
          <p:nvPr/>
        </p:nvSpPr>
        <p:spPr>
          <a:xfrm>
            <a:off x="2795015" y="3425781"/>
            <a:ext cx="1535685" cy="14465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D7307CB-2686-1C63-B1D9-5567E5972E5B}"/>
              </a:ext>
            </a:extLst>
          </p:cNvPr>
          <p:cNvSpPr/>
          <p:nvPr/>
        </p:nvSpPr>
        <p:spPr>
          <a:xfrm>
            <a:off x="5248275" y="3425781"/>
            <a:ext cx="1101725" cy="14465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1651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226E8-F01F-BD31-3A42-532A7B2B5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B63C460-70CE-DC80-7FB9-3284264EA8C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656236-3C23-DE03-DB64-9F9D24B3683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997A8A3-FAEA-6BE3-2E57-27037850C77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E5BC030-9B39-E86E-A28F-7B0DD592AF93}"/>
              </a:ext>
            </a:extLst>
          </p:cNvPr>
          <p:cNvGrpSpPr/>
          <p:nvPr/>
        </p:nvGrpSpPr>
        <p:grpSpPr>
          <a:xfrm>
            <a:off x="152400" y="1849722"/>
            <a:ext cx="8839200" cy="3158557"/>
            <a:chOff x="391767" y="2418738"/>
            <a:chExt cx="8839200" cy="3158557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72DAAC2C-FC60-C56B-F92F-F361AF84119B}"/>
                </a:ext>
              </a:extLst>
            </p:cNvPr>
            <p:cNvSpPr txBox="1"/>
            <p:nvPr/>
          </p:nvSpPr>
          <p:spPr>
            <a:xfrm>
              <a:off x="391767" y="2418738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わくわくさせる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5547137-8B24-E11C-DFC2-7798593E0A20}"/>
                </a:ext>
              </a:extLst>
            </p:cNvPr>
            <p:cNvSpPr txBox="1"/>
            <p:nvPr/>
          </p:nvSpPr>
          <p:spPr>
            <a:xfrm>
              <a:off x="556867" y="4007635"/>
              <a:ext cx="80302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exciting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3_reading_v8_exciting">
            <a:hlinkClick r:id="" action="ppaction://media"/>
            <a:extLst>
              <a:ext uri="{FF2B5EF4-FFF2-40B4-BE49-F238E27FC236}">
                <a16:creationId xmlns:a16="http://schemas.microsoft.com/office/drawing/2014/main" id="{402ABEC5-1FFD-1D8C-9BAB-E324E5378A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41425" y="19208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BC0E36A-3A4A-A978-0356-9AFF287ABA36}"/>
              </a:ext>
            </a:extLst>
          </p:cNvPr>
          <p:cNvSpPr/>
          <p:nvPr/>
        </p:nvSpPr>
        <p:spPr>
          <a:xfrm>
            <a:off x="1736498" y="3347660"/>
            <a:ext cx="53247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59107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F5638-F2C8-38EA-8980-422453D75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F9EEE4A-5BB4-3FB9-9312-478297E0338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BF7FF69-5191-A190-872E-7FBFDB90F63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52C8858-601C-668B-B5BC-DF7478A52F5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665AC9E2-FE2E-591F-037F-229BC73DCB32}"/>
              </a:ext>
            </a:extLst>
          </p:cNvPr>
          <p:cNvGrpSpPr/>
          <p:nvPr/>
        </p:nvGrpSpPr>
        <p:grpSpPr>
          <a:xfrm>
            <a:off x="206478" y="1680016"/>
            <a:ext cx="8731046" cy="3497968"/>
            <a:chOff x="206478" y="2079327"/>
            <a:chExt cx="8731046" cy="349796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EF026965-8D0F-66B1-A2A5-9692FBCC855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3238A76B-D0A3-422D-B838-ACB69982473F}"/>
                </a:ext>
              </a:extLst>
            </p:cNvPr>
            <p:cNvSpPr txBox="1"/>
            <p:nvPr/>
          </p:nvSpPr>
          <p:spPr>
            <a:xfrm>
              <a:off x="206478" y="207932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もの、こと</a:t>
              </a:r>
            </a:p>
          </p:txBody>
        </p:sp>
      </p:grpSp>
      <p:pic>
        <p:nvPicPr>
          <p:cNvPr id="3" name="G3_L13_reading_v9_thing">
            <a:hlinkClick r:id="" action="ppaction://media"/>
            <a:extLst>
              <a:ext uri="{FF2B5EF4-FFF2-40B4-BE49-F238E27FC236}">
                <a16:creationId xmlns:a16="http://schemas.microsoft.com/office/drawing/2014/main" id="{BDEEAEB3-F2E9-AB3E-229C-C628A3F67E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50975" y="16922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4BD9505-6004-5CA0-014D-37FFD8FC11D0}"/>
              </a:ext>
            </a:extLst>
          </p:cNvPr>
          <p:cNvSpPr/>
          <p:nvPr/>
        </p:nvSpPr>
        <p:spPr>
          <a:xfrm>
            <a:off x="2730501" y="3536355"/>
            <a:ext cx="36903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1278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5A286-D57B-545F-A97E-34CC324F6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1415FF-AEC2-0B39-A194-1C510708721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043FE8A-F9E1-206A-5EEE-E1418ACE4F2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BA3D081-CAA7-DF4E-718B-E6901868018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B4B75E9-534A-80F3-CD33-B83E9AEE6CD4}"/>
              </a:ext>
            </a:extLst>
          </p:cNvPr>
          <p:cNvGrpSpPr/>
          <p:nvPr/>
        </p:nvGrpSpPr>
        <p:grpSpPr>
          <a:xfrm>
            <a:off x="0" y="1782395"/>
            <a:ext cx="9144000" cy="3293210"/>
            <a:chOff x="0" y="1527436"/>
            <a:chExt cx="9144000" cy="329321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10D5B59-92DC-56A5-EB54-CA3884364098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[many] [times]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627F647-1290-8484-2399-7916868F6AB6}"/>
                </a:ext>
              </a:extLst>
            </p:cNvPr>
            <p:cNvSpPr txBox="1"/>
            <p:nvPr/>
          </p:nvSpPr>
          <p:spPr>
            <a:xfrm>
              <a:off x="815008" y="1527436"/>
              <a:ext cx="7513983" cy="2092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何回も</a:t>
              </a:r>
              <a:endParaRPr kumimoji="1" lang="ja-JP" altLang="en-US" sz="13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3_reading_v10_many times">
            <a:hlinkClick r:id="" action="ppaction://media"/>
            <a:extLst>
              <a:ext uri="{FF2B5EF4-FFF2-40B4-BE49-F238E27FC236}">
                <a16:creationId xmlns:a16="http://schemas.microsoft.com/office/drawing/2014/main" id="{BC517085-9F76-2A2D-DC94-F323B04AE4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84275" y="232092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9BC92645-44E7-2529-3A45-7B854488A53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730B02-6ACE-045C-69D2-449442EB80FB}"/>
              </a:ext>
            </a:extLst>
          </p:cNvPr>
          <p:cNvSpPr/>
          <p:nvPr/>
        </p:nvSpPr>
        <p:spPr>
          <a:xfrm>
            <a:off x="1169415" y="3818578"/>
            <a:ext cx="2945385" cy="141382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CCDDB34-7C87-F0AA-6997-4CFF5A0303C6}"/>
              </a:ext>
            </a:extLst>
          </p:cNvPr>
          <p:cNvSpPr/>
          <p:nvPr/>
        </p:nvSpPr>
        <p:spPr>
          <a:xfrm>
            <a:off x="5029707" y="3829050"/>
            <a:ext cx="2945385" cy="141382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58295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自由な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3_reading_v1_free">
            <a:hlinkClick r:id="" action="ppaction://media"/>
            <a:extLst>
              <a:ext uri="{FF2B5EF4-FFF2-40B4-BE49-F238E27FC236}">
                <a16:creationId xmlns:a16="http://schemas.microsoft.com/office/drawing/2014/main" id="{2A8177B2-AFB8-49F1-9F20-C03214E3C9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55775" y="587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1019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5B31B88-C59A-49C7-929E-6A1EAD121D7B}"/>
              </a:ext>
            </a:extLst>
          </p:cNvPr>
          <p:cNvGrpSpPr/>
          <p:nvPr/>
        </p:nvGrpSpPr>
        <p:grpSpPr>
          <a:xfrm>
            <a:off x="0" y="1659285"/>
            <a:ext cx="9144000" cy="3539430"/>
            <a:chOff x="0" y="1791644"/>
            <a:chExt cx="91440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 [l--]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88C0ACA-81B9-4945-8338-F9B169C184D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たくさん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3_reading_v2_a lot">
            <a:hlinkClick r:id="" action="ppaction://media"/>
            <a:extLst>
              <a:ext uri="{FF2B5EF4-FFF2-40B4-BE49-F238E27FC236}">
                <a16:creationId xmlns:a16="http://schemas.microsoft.com/office/drawing/2014/main" id="{368066C0-5602-4B06-965B-95C17EA689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158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446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182505"/>
            <a:ext cx="78486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lot</a:t>
            </a:r>
            <a:endParaRPr kumimoji="1" lang="ja-JP" altLang="en-US" sz="15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3_reading_v2_a lot">
            <a:hlinkClick r:id="" action="ppaction://media"/>
            <a:extLst>
              <a:ext uri="{FF2B5EF4-FFF2-40B4-BE49-F238E27FC236}">
                <a16:creationId xmlns:a16="http://schemas.microsoft.com/office/drawing/2014/main" id="{466FCBEF-F048-4072-9737-225E42F9A5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158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4962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FEA46C-E2AA-4CBF-8F5C-268B0DC834C6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3_reading_v2_a lot">
            <a:hlinkClick r:id="" action="ppaction://media"/>
            <a:extLst>
              <a:ext uri="{FF2B5EF4-FFF2-40B4-BE49-F238E27FC236}">
                <a16:creationId xmlns:a16="http://schemas.microsoft.com/office/drawing/2014/main" id="{672121F1-E2D3-49BD-A0F0-4298F9503A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158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3813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5869226-8F70-4977-ACD6-D78A48E187B7}"/>
              </a:ext>
            </a:extLst>
          </p:cNvPr>
          <p:cNvGrpSpPr/>
          <p:nvPr/>
        </p:nvGrpSpPr>
        <p:grpSpPr>
          <a:xfrm>
            <a:off x="0" y="1756558"/>
            <a:ext cx="9144000" cy="3344884"/>
            <a:chOff x="0" y="2065702"/>
            <a:chExt cx="9144000" cy="334488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[m---] [t---]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...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0" y="2065702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以上に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9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3_reading_v3_more than">
            <a:hlinkClick r:id="" action="ppaction://media"/>
            <a:extLst>
              <a:ext uri="{FF2B5EF4-FFF2-40B4-BE49-F238E27FC236}">
                <a16:creationId xmlns:a16="http://schemas.microsoft.com/office/drawing/2014/main" id="{0E2EF6D1-0007-43EB-AD04-CEDA0E710E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3875" y="1787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9769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17083</TotalTime>
  <Words>217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2117</cp:revision>
  <cp:lastPrinted>2016-06-23T16:36:17Z</cp:lastPrinted>
  <dcterms:created xsi:type="dcterms:W3CDTF">2016-05-30T03:13:09Z</dcterms:created>
  <dcterms:modified xsi:type="dcterms:W3CDTF">2025-12-17T05:14:57Z</dcterms:modified>
</cp:coreProperties>
</file>