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672" r:id="rId2"/>
    <p:sldId id="4398" r:id="rId3"/>
    <p:sldId id="4399" r:id="rId4"/>
    <p:sldId id="4400" r:id="rId5"/>
    <p:sldId id="4401" r:id="rId6"/>
    <p:sldId id="4402" r:id="rId7"/>
    <p:sldId id="4403" r:id="rId8"/>
    <p:sldId id="4405" r:id="rId9"/>
    <p:sldId id="4404" r:id="rId10"/>
    <p:sldId id="4406" r:id="rId11"/>
    <p:sldId id="3661" r:id="rId12"/>
    <p:sldId id="3681"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43C8"/>
    <a:srgbClr val="005C2A"/>
    <a:srgbClr val="CC3399"/>
    <a:srgbClr val="00FF00"/>
    <a:srgbClr val="F8CBAD"/>
    <a:srgbClr val="FFFF8B"/>
    <a:srgbClr val="B4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270" autoAdjust="0"/>
  </p:normalViewPr>
  <p:slideViewPr>
    <p:cSldViewPr snapToGrid="0">
      <p:cViewPr varScale="1">
        <p:scale>
          <a:sx n="113" d="100"/>
          <a:sy n="113" d="100"/>
        </p:scale>
        <p:origin x="1662"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2025/12/17</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2025/12/17</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40F84-83C3-C6AF-E884-156CAECE0D1F}"/>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A5AF828-DCEE-BBD7-6C39-73F77404B3BD}"/>
              </a:ext>
            </a:extLst>
          </p:cNvPr>
          <p:cNvPicPr>
            <a:picLocks noChangeAspect="1"/>
          </p:cNvPicPr>
          <p:nvPr/>
        </p:nvPicPr>
        <p:blipFill>
          <a:blip r:embed="rId2"/>
          <a:srcRect t="90015" b="106"/>
          <a:stretch/>
        </p:blipFill>
        <p:spPr>
          <a:xfrm>
            <a:off x="284173" y="742043"/>
            <a:ext cx="8575200" cy="890403"/>
          </a:xfrm>
          <a:prstGeom prst="rect">
            <a:avLst/>
          </a:prstGeom>
        </p:spPr>
      </p:pic>
      <p:sp>
        <p:nvSpPr>
          <p:cNvPr id="15" name="正方形/長方形 14">
            <a:extLst>
              <a:ext uri="{FF2B5EF4-FFF2-40B4-BE49-F238E27FC236}">
                <a16:creationId xmlns:a16="http://schemas.microsoft.com/office/drawing/2014/main" id="{E95A489F-F501-010B-23C0-CDF998835ED1}"/>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EB50048-843D-7082-F8A6-CDC1489F3F6E}"/>
              </a:ext>
            </a:extLst>
          </p:cNvPr>
          <p:cNvSpPr txBox="1"/>
          <p:nvPr/>
        </p:nvSpPr>
        <p:spPr>
          <a:xfrm>
            <a:off x="537493" y="2604561"/>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want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lot of 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read The Adventures of Tom Sawyer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トム・ソーヤーの冒険</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を読むこと」という意味で、</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名詞として扱っています。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意味上の主語は、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lot of 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8FA0B7D2-DCC1-F6FD-9CDF-5BB034A8A171}"/>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7E9AF5A0-D86D-0498-4E20-EEF3774C5A7A}"/>
              </a:ext>
            </a:extLst>
          </p:cNvPr>
          <p:cNvSpPr txBox="1"/>
          <p:nvPr/>
        </p:nvSpPr>
        <p:spPr>
          <a:xfrm>
            <a:off x="537494" y="1828998"/>
            <a:ext cx="65110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ぼくはたくさんの人に「トム・ソーヤーの冒険」を読んでほしいです。</a:t>
            </a:r>
          </a:p>
        </p:txBody>
      </p:sp>
    </p:spTree>
    <p:extLst>
      <p:ext uri="{BB962C8B-B14F-4D97-AF65-F5344CB8AC3E}">
        <p14:creationId xmlns:p14="http://schemas.microsoft.com/office/powerpoint/2010/main" val="270910768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AS_G3_17_09_reading_str">
            <a:hlinkClick r:id="" action="ppaction://media"/>
            <a:extLst>
              <a:ext uri="{FF2B5EF4-FFF2-40B4-BE49-F238E27FC236}">
                <a16:creationId xmlns:a16="http://schemas.microsoft.com/office/drawing/2014/main" id="{EAD35747-ABEA-254F-86DE-0AD831574F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0675" y="2886075"/>
            <a:ext cx="406400" cy="406400"/>
          </a:xfrm>
          <a:prstGeom prst="rect">
            <a:avLst/>
          </a:prstGeom>
        </p:spPr>
      </p:pic>
      <p:pic>
        <p:nvPicPr>
          <p:cNvPr id="5" name="図 4">
            <a:extLst>
              <a:ext uri="{FF2B5EF4-FFF2-40B4-BE49-F238E27FC236}">
                <a16:creationId xmlns:a16="http://schemas.microsoft.com/office/drawing/2014/main" id="{42110C8F-D79E-1D08-7A0F-51A7B405D2E0}"/>
              </a:ext>
            </a:extLst>
          </p:cNvPr>
          <p:cNvPicPr>
            <a:picLocks noChangeAspect="1"/>
          </p:cNvPicPr>
          <p:nvPr/>
        </p:nvPicPr>
        <p:blipFill>
          <a:blip r:embed="rId5"/>
          <a:stretch>
            <a:fillRect/>
          </a:stretch>
        </p:blipFill>
        <p:spPr>
          <a:xfrm>
            <a:off x="1373400" y="40199"/>
            <a:ext cx="6397200" cy="6777603"/>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E3EE-F2FF-ADFD-37B5-17F341DA0EFD}"/>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BD4970E7-EF38-3C3E-F550-272B62BFA623}"/>
              </a:ext>
            </a:extLst>
          </p:cNvPr>
          <p:cNvPicPr>
            <a:picLocks noChangeAspect="1"/>
          </p:cNvPicPr>
          <p:nvPr/>
        </p:nvPicPr>
        <p:blipFill>
          <a:blip r:embed="rId2"/>
          <a:srcRect b="90306"/>
          <a:stretch>
            <a:fillRect/>
          </a:stretch>
        </p:blipFill>
        <p:spPr>
          <a:xfrm>
            <a:off x="284173" y="742043"/>
            <a:ext cx="8575200" cy="880705"/>
          </a:xfrm>
          <a:prstGeom prst="rect">
            <a:avLst/>
          </a:prstGeom>
        </p:spPr>
      </p:pic>
      <p:sp>
        <p:nvSpPr>
          <p:cNvPr id="15" name="正方形/長方形 14">
            <a:extLst>
              <a:ext uri="{FF2B5EF4-FFF2-40B4-BE49-F238E27FC236}">
                <a16:creationId xmlns:a16="http://schemas.microsoft.com/office/drawing/2014/main" id="{576B2452-1674-8BCF-1D1E-F25A2F5CBC2E}"/>
              </a:ext>
            </a:extLst>
          </p:cNvPr>
          <p:cNvSpPr/>
          <p:nvPr/>
        </p:nvSpPr>
        <p:spPr>
          <a:xfrm>
            <a:off x="0" y="2493714"/>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4559AFB-295C-0154-D176-A988B9D75A66}"/>
              </a:ext>
            </a:extLst>
          </p:cNvPr>
          <p:cNvSpPr txBox="1"/>
          <p:nvPr/>
        </p:nvSpPr>
        <p:spPr>
          <a:xfrm>
            <a:off x="537493" y="2742365"/>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What to do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your free time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your free time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「自由な時間に」という意味をもち、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98F0FB42-BA12-3839-1AE4-00931DC10301}"/>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D03F445F-1CFF-47A2-804B-BD75B354D90A}"/>
              </a:ext>
            </a:extLst>
          </p:cNvPr>
          <p:cNvSpPr txBox="1"/>
          <p:nvPr/>
        </p:nvSpPr>
        <p:spPr>
          <a:xfrm>
            <a:off x="537494" y="1966802"/>
            <a:ext cx="488794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あなたは自由な時間に何をするのが好きですか。</a:t>
            </a:r>
          </a:p>
        </p:txBody>
      </p:sp>
    </p:spTree>
    <p:extLst>
      <p:ext uri="{BB962C8B-B14F-4D97-AF65-F5344CB8AC3E}">
        <p14:creationId xmlns:p14="http://schemas.microsoft.com/office/powerpoint/2010/main" val="35992485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937B-D4CD-F287-53D5-BB2416B61378}"/>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8975B26-88BF-259F-9004-FA3AB3976CDF}"/>
              </a:ext>
            </a:extLst>
          </p:cNvPr>
          <p:cNvPicPr>
            <a:picLocks noChangeAspect="1"/>
          </p:cNvPicPr>
          <p:nvPr/>
        </p:nvPicPr>
        <p:blipFill>
          <a:blip r:embed="rId2"/>
          <a:srcRect t="11657" b="80142"/>
          <a:stretch/>
        </p:blipFill>
        <p:spPr>
          <a:xfrm>
            <a:off x="284173" y="742043"/>
            <a:ext cx="8575200" cy="739140"/>
          </a:xfrm>
          <a:prstGeom prst="rect">
            <a:avLst/>
          </a:prstGeom>
        </p:spPr>
      </p:pic>
      <p:sp>
        <p:nvSpPr>
          <p:cNvPr id="15" name="正方形/長方形 14">
            <a:extLst>
              <a:ext uri="{FF2B5EF4-FFF2-40B4-BE49-F238E27FC236}">
                <a16:creationId xmlns:a16="http://schemas.microsoft.com/office/drawing/2014/main" id="{2F69C927-C7C1-657D-4CB0-57C7C0398F58}"/>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D15B566-6758-55B0-99B2-EB5233EB902B}"/>
              </a:ext>
            </a:extLst>
          </p:cNvPr>
          <p:cNvSpPr txBox="1"/>
          <p:nvPr/>
        </p:nvSpPr>
        <p:spPr>
          <a:xfrm>
            <a:off x="537493" y="2604561"/>
            <a:ext cx="8069014" cy="132343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reading 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very much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「とても</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非常に」という意味をもち、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CB199145-F750-25FF-B892-73520346B88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2ACF98CF-360B-0F1D-DB6C-723A869DC390}"/>
              </a:ext>
            </a:extLst>
          </p:cNvPr>
          <p:cNvSpPr txBox="1"/>
          <p:nvPr/>
        </p:nvSpPr>
        <p:spPr>
          <a:xfrm>
            <a:off x="537494" y="1828998"/>
            <a:ext cx="331822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ぼくは本を読むのが大好きです。</a:t>
            </a:r>
          </a:p>
        </p:txBody>
      </p:sp>
    </p:spTree>
    <p:extLst>
      <p:ext uri="{BB962C8B-B14F-4D97-AF65-F5344CB8AC3E}">
        <p14:creationId xmlns:p14="http://schemas.microsoft.com/office/powerpoint/2010/main" val="1664972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90E8-E0AD-21C4-726B-2CCADE81ABE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0298AC5E-3D4E-68FB-8CE5-DA72735B5F8B}"/>
              </a:ext>
            </a:extLst>
          </p:cNvPr>
          <p:cNvPicPr>
            <a:picLocks noChangeAspect="1"/>
          </p:cNvPicPr>
          <p:nvPr/>
        </p:nvPicPr>
        <p:blipFill>
          <a:blip r:embed="rId2"/>
          <a:srcRect t="20493" b="67163"/>
          <a:stretch/>
        </p:blipFill>
        <p:spPr>
          <a:xfrm>
            <a:off x="284173" y="742043"/>
            <a:ext cx="8575200" cy="1112520"/>
          </a:xfrm>
          <a:prstGeom prst="rect">
            <a:avLst/>
          </a:prstGeom>
        </p:spPr>
      </p:pic>
      <p:sp>
        <p:nvSpPr>
          <p:cNvPr id="15" name="正方形/長方形 14">
            <a:extLst>
              <a:ext uri="{FF2B5EF4-FFF2-40B4-BE49-F238E27FC236}">
                <a16:creationId xmlns:a16="http://schemas.microsoft.com/office/drawing/2014/main" id="{D3CDB4EA-CFFF-B4AF-F990-4E9916D1C1EC}"/>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E203B66-D226-A7DD-1ADB-0CB16479FA16}"/>
              </a:ext>
            </a:extLst>
          </p:cNvPr>
          <p:cNvSpPr txBox="1"/>
          <p:nvPr/>
        </p:nvSpPr>
        <p:spPr>
          <a:xfrm>
            <a:off x="537493" y="2604561"/>
            <a:ext cx="8069014" cy="378565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think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can get a lot from 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can get a lot from 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主語と動詞をふくむ節（名詞節）です。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 get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lot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from 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「本から」という意味をもち、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get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3103E927-FFA5-0E85-616E-DE3AFB5B2DD9}"/>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A63F4C2D-C144-465F-6C8B-1C8ACF2784F8}"/>
              </a:ext>
            </a:extLst>
          </p:cNvPr>
          <p:cNvSpPr txBox="1"/>
          <p:nvPr/>
        </p:nvSpPr>
        <p:spPr>
          <a:xfrm>
            <a:off x="537494" y="1828998"/>
            <a:ext cx="496414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ぼくは本からたくさんのことを得られると思います。</a:t>
            </a:r>
          </a:p>
        </p:txBody>
      </p:sp>
    </p:spTree>
    <p:extLst>
      <p:ext uri="{BB962C8B-B14F-4D97-AF65-F5344CB8AC3E}">
        <p14:creationId xmlns:p14="http://schemas.microsoft.com/office/powerpoint/2010/main" val="10115011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5F17C-14A3-0CB2-4808-AB987AA58F20}"/>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96CB49C0-D954-4E0F-D68C-22D44B13A010}"/>
              </a:ext>
            </a:extLst>
          </p:cNvPr>
          <p:cNvPicPr>
            <a:picLocks noChangeAspect="1"/>
          </p:cNvPicPr>
          <p:nvPr/>
        </p:nvPicPr>
        <p:blipFill>
          <a:blip r:embed="rId2"/>
          <a:srcRect t="33881" b="57463"/>
          <a:stretch/>
        </p:blipFill>
        <p:spPr>
          <a:xfrm>
            <a:off x="284173" y="742043"/>
            <a:ext cx="8575200" cy="780176"/>
          </a:xfrm>
          <a:prstGeom prst="rect">
            <a:avLst/>
          </a:prstGeom>
        </p:spPr>
      </p:pic>
      <p:sp>
        <p:nvSpPr>
          <p:cNvPr id="15" name="正方形/長方形 14">
            <a:extLst>
              <a:ext uri="{FF2B5EF4-FFF2-40B4-BE49-F238E27FC236}">
                <a16:creationId xmlns:a16="http://schemas.microsoft.com/office/drawing/2014/main" id="{41B8853C-3E01-B9F7-6247-FC37159BE58B}"/>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30079DA-9A34-5605-A2DE-F6B5AFEA0A9F}"/>
              </a:ext>
            </a:extLst>
          </p:cNvPr>
          <p:cNvSpPr txBox="1"/>
          <p:nvPr/>
        </p:nvSpPr>
        <p:spPr>
          <a:xfrm>
            <a:off x="537493" y="2604561"/>
            <a:ext cx="8069014" cy="224676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books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for more than two hours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「２時間以上」という意味をもち、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almost every day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「ほとんど毎日」という意味をもち、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35482550-F5D3-916B-2457-2235DF9DCFA0}"/>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FF889512-18E1-A306-8DC0-DC61F8D69F5D}"/>
              </a:ext>
            </a:extLst>
          </p:cNvPr>
          <p:cNvSpPr txBox="1"/>
          <p:nvPr/>
        </p:nvSpPr>
        <p:spPr>
          <a:xfrm>
            <a:off x="537494" y="1828998"/>
            <a:ext cx="4747570"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ぼくはほとんど毎日、２時間以上本を読みます。</a:t>
            </a:r>
          </a:p>
        </p:txBody>
      </p:sp>
    </p:spTree>
    <p:extLst>
      <p:ext uri="{BB962C8B-B14F-4D97-AF65-F5344CB8AC3E}">
        <p14:creationId xmlns:p14="http://schemas.microsoft.com/office/powerpoint/2010/main" val="1518449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351A4-B0ED-AE21-0E28-7F77885E696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12AD39C6-1B58-9A5F-0E8B-A6B171C190E7}"/>
              </a:ext>
            </a:extLst>
          </p:cNvPr>
          <p:cNvPicPr>
            <a:picLocks noChangeAspect="1"/>
          </p:cNvPicPr>
          <p:nvPr/>
        </p:nvPicPr>
        <p:blipFill>
          <a:blip r:embed="rId2"/>
          <a:srcRect t="44766" b="46087"/>
          <a:stretch/>
        </p:blipFill>
        <p:spPr>
          <a:xfrm>
            <a:off x="284173" y="742043"/>
            <a:ext cx="8575200" cy="824439"/>
          </a:xfrm>
          <a:prstGeom prst="rect">
            <a:avLst/>
          </a:prstGeom>
        </p:spPr>
      </p:pic>
      <p:sp>
        <p:nvSpPr>
          <p:cNvPr id="15" name="正方形/長方形 14">
            <a:extLst>
              <a:ext uri="{FF2B5EF4-FFF2-40B4-BE49-F238E27FC236}">
                <a16:creationId xmlns:a16="http://schemas.microsoft.com/office/drawing/2014/main" id="{CC3A659A-BFC8-E4E8-CD5C-500997A8E2E3}"/>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8A3BF58-A065-BBA7-124D-AC097DB26482}"/>
              </a:ext>
            </a:extLst>
          </p:cNvPr>
          <p:cNvSpPr txBox="1"/>
          <p:nvPr/>
        </p:nvSpPr>
        <p:spPr>
          <a:xfrm>
            <a:off x="537493" y="2604561"/>
            <a:ext cx="8069014"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Adventures of Tom Sawyer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best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「いちばん」という意味をもち、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5BB12AE8-C2F7-9F40-4960-5205C6F35117}"/>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5FCBA8FC-5CB7-DDAD-BF0E-2E41F8E49EAA}"/>
              </a:ext>
            </a:extLst>
          </p:cNvPr>
          <p:cNvSpPr txBox="1"/>
          <p:nvPr/>
        </p:nvSpPr>
        <p:spPr>
          <a:xfrm>
            <a:off x="537494" y="1828998"/>
            <a:ext cx="5133464"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ぼくは「トム・ソーヤーの冒険」がいちばん好きです。</a:t>
            </a:r>
          </a:p>
        </p:txBody>
      </p:sp>
    </p:spTree>
    <p:extLst>
      <p:ext uri="{BB962C8B-B14F-4D97-AF65-F5344CB8AC3E}">
        <p14:creationId xmlns:p14="http://schemas.microsoft.com/office/powerpoint/2010/main" val="9414632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C5D7-4476-A04F-44DB-C545C9FEAF7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0BB0A552-A94D-83F6-B540-B4A197D81D38}"/>
              </a:ext>
            </a:extLst>
          </p:cNvPr>
          <p:cNvPicPr>
            <a:picLocks noChangeAspect="1"/>
          </p:cNvPicPr>
          <p:nvPr/>
        </p:nvPicPr>
        <p:blipFill>
          <a:blip r:embed="rId2"/>
          <a:stretch>
            <a:fillRect/>
          </a:stretch>
        </p:blipFill>
        <p:spPr>
          <a:xfrm>
            <a:off x="284173" y="742043"/>
            <a:ext cx="8571719" cy="1749704"/>
          </a:xfrm>
          <a:prstGeom prst="rect">
            <a:avLst/>
          </a:prstGeom>
        </p:spPr>
      </p:pic>
      <p:sp>
        <p:nvSpPr>
          <p:cNvPr id="15" name="正方形/長方形 14">
            <a:extLst>
              <a:ext uri="{FF2B5EF4-FFF2-40B4-BE49-F238E27FC236}">
                <a16:creationId xmlns:a16="http://schemas.microsoft.com/office/drawing/2014/main" id="{8D7A92FD-78A2-8FA0-0CA9-2A94A69CAD04}"/>
              </a:ext>
            </a:extLst>
          </p:cNvPr>
          <p:cNvSpPr/>
          <p:nvPr/>
        </p:nvSpPr>
        <p:spPr>
          <a:xfrm>
            <a:off x="0" y="2936045"/>
            <a:ext cx="9144000" cy="392195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F1DEC01-E555-021B-DF33-F03B670B60D8}"/>
              </a:ext>
            </a:extLst>
          </p:cNvPr>
          <p:cNvSpPr txBox="1"/>
          <p:nvPr/>
        </p:nvSpPr>
        <p:spPr>
          <a:xfrm>
            <a:off x="537493" y="3158084"/>
            <a:ext cx="8069014" cy="347787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story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about a boy trying to do exciting things with his friends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修飾語で形容詞のはたらきです。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「友達とわくわくするようなことをしようとする少年についての」</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story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trying to do exciting things with his friends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修飾語で形容詞のはたらきです。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「友達とわくわくするようなことをしようとする」という意味をもち、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boy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51099E98-ECD6-1575-8F1D-13100A43AB8E}"/>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1E7F33CB-4BC5-8FAA-F1BC-39CA17320523}"/>
              </a:ext>
            </a:extLst>
          </p:cNvPr>
          <p:cNvSpPr txBox="1"/>
          <p:nvPr/>
        </p:nvSpPr>
        <p:spPr>
          <a:xfrm>
            <a:off x="537493" y="2409133"/>
            <a:ext cx="6534425"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それは友達とわくわくするようなことをしようとする少年の物語です。</a:t>
            </a:r>
          </a:p>
        </p:txBody>
      </p:sp>
    </p:spTree>
    <p:extLst>
      <p:ext uri="{BB962C8B-B14F-4D97-AF65-F5344CB8AC3E}">
        <p14:creationId xmlns:p14="http://schemas.microsoft.com/office/powerpoint/2010/main" val="281783380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20317-A859-D067-792A-A58A8D8F9EA9}"/>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CC958B7E-36D2-497F-DB56-09C63A15D278}"/>
              </a:ext>
            </a:extLst>
          </p:cNvPr>
          <p:cNvPicPr>
            <a:picLocks noChangeAspect="1"/>
          </p:cNvPicPr>
          <p:nvPr/>
        </p:nvPicPr>
        <p:blipFill>
          <a:blip r:embed="rId2"/>
          <a:stretch>
            <a:fillRect/>
          </a:stretch>
        </p:blipFill>
        <p:spPr>
          <a:xfrm>
            <a:off x="284173" y="742043"/>
            <a:ext cx="8571719" cy="1749704"/>
          </a:xfrm>
          <a:prstGeom prst="rect">
            <a:avLst/>
          </a:prstGeom>
        </p:spPr>
      </p:pic>
      <p:sp>
        <p:nvSpPr>
          <p:cNvPr id="15" name="正方形/長方形 14">
            <a:extLst>
              <a:ext uri="{FF2B5EF4-FFF2-40B4-BE49-F238E27FC236}">
                <a16:creationId xmlns:a16="http://schemas.microsoft.com/office/drawing/2014/main" id="{A757BA5E-F234-F8DB-3B51-B4E340753EC9}"/>
              </a:ext>
            </a:extLst>
          </p:cNvPr>
          <p:cNvSpPr/>
          <p:nvPr/>
        </p:nvSpPr>
        <p:spPr>
          <a:xfrm>
            <a:off x="0" y="2936045"/>
            <a:ext cx="9144000" cy="3921955"/>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154749D-21A7-7A2C-9193-AC61428A256D}"/>
              </a:ext>
            </a:extLst>
          </p:cNvPr>
          <p:cNvSpPr txBox="1"/>
          <p:nvPr/>
        </p:nvSpPr>
        <p:spPr>
          <a:xfrm>
            <a:off x="537493" y="3222763"/>
            <a:ext cx="8069014" cy="70788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with his friends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trying to do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B9B33475-C949-98E6-7266-E9ADB9C0780F}"/>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7EF842BC-579B-31D7-8BA7-8D0B30C7F9ED}"/>
              </a:ext>
            </a:extLst>
          </p:cNvPr>
          <p:cNvSpPr txBox="1"/>
          <p:nvPr/>
        </p:nvSpPr>
        <p:spPr>
          <a:xfrm>
            <a:off x="537493" y="2409133"/>
            <a:ext cx="6534425"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それは友達とわくわくするようなことをしようとする少年の物語です。</a:t>
            </a:r>
          </a:p>
        </p:txBody>
      </p:sp>
    </p:spTree>
    <p:extLst>
      <p:ext uri="{BB962C8B-B14F-4D97-AF65-F5344CB8AC3E}">
        <p14:creationId xmlns:p14="http://schemas.microsoft.com/office/powerpoint/2010/main" val="270511524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2E85B-2C8A-3102-5A54-FF81FFC82C22}"/>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FF224B7D-0892-7003-A5A3-10D2F6D3E145}"/>
              </a:ext>
            </a:extLst>
          </p:cNvPr>
          <p:cNvPicPr>
            <a:picLocks noChangeAspect="1"/>
          </p:cNvPicPr>
          <p:nvPr/>
        </p:nvPicPr>
        <p:blipFill>
          <a:blip r:embed="rId2"/>
          <a:stretch>
            <a:fillRect/>
          </a:stretch>
        </p:blipFill>
        <p:spPr>
          <a:xfrm>
            <a:off x="284173" y="701308"/>
            <a:ext cx="8571719" cy="1828959"/>
          </a:xfrm>
          <a:prstGeom prst="rect">
            <a:avLst/>
          </a:prstGeom>
        </p:spPr>
      </p:pic>
      <p:sp>
        <p:nvSpPr>
          <p:cNvPr id="15" name="正方形/長方形 14">
            <a:extLst>
              <a:ext uri="{FF2B5EF4-FFF2-40B4-BE49-F238E27FC236}">
                <a16:creationId xmlns:a16="http://schemas.microsoft.com/office/drawing/2014/main" id="{F4C594A1-B968-AD65-D3EA-174BFB90BE4A}"/>
              </a:ext>
            </a:extLst>
          </p:cNvPr>
          <p:cNvSpPr/>
          <p:nvPr/>
        </p:nvSpPr>
        <p:spPr>
          <a:xfrm>
            <a:off x="0" y="2962436"/>
            <a:ext cx="9144000" cy="3895564"/>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E814E77-B699-912F-F2A0-83FEBAA4DB0C}"/>
              </a:ext>
            </a:extLst>
          </p:cNvPr>
          <p:cNvSpPr txBox="1"/>
          <p:nvPr/>
        </p:nvSpPr>
        <p:spPr>
          <a:xfrm>
            <a:off x="537493" y="3063216"/>
            <a:ext cx="8069014" cy="3785652"/>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I've read this book many times</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I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have read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 </a:t>
            </a:r>
            <a:r>
              <a:rPr lang="en-US" altLang="ja-JP" sz="2000" b="1" dirty="0">
                <a:latin typeface="ＭＳ Ｐゴシック" panose="020B0600070205080204" pitchFamily="50" charset="-128"/>
                <a:ea typeface="ＭＳ Ｐゴシック" panose="020B0600070205080204" pitchFamily="50" charset="-128"/>
              </a:rPr>
              <a:t>this book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many times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「何度も」という意味をもち、</a:t>
            </a:r>
            <a:r>
              <a:rPr lang="en-US" altLang="ja-JP" sz="2000" b="1" dirty="0">
                <a:latin typeface="ＭＳ Ｐゴシック" panose="020B0600070205080204" pitchFamily="50" charset="-128"/>
                <a:ea typeface="ＭＳ Ｐゴシック" panose="020B0600070205080204" pitchFamily="50" charset="-128"/>
              </a:rPr>
              <a:t>read </a:t>
            </a:r>
            <a:r>
              <a:rPr lang="ja-JP" altLang="en-US" sz="2000" b="1" dirty="0">
                <a:latin typeface="ＭＳ Ｐゴシック" panose="020B0600070205080204" pitchFamily="50" charset="-128"/>
                <a:ea typeface="ＭＳ Ｐゴシック" panose="020B0600070205080204" pitchFamily="50" charset="-128"/>
              </a:rPr>
              <a:t>を修飾しています。</a:t>
            </a: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because it really makes me happy.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makes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happy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me = happy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really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「本当に」という意味をもち、動詞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makes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because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は、前の文の理由を示すために使われています。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6DBEA96A-5750-1043-B263-E31C25BD5531}"/>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80B9EFA9-AEB4-66AD-6239-2F6ED1A2FBF5}"/>
              </a:ext>
            </a:extLst>
          </p:cNvPr>
          <p:cNvSpPr txBox="1"/>
          <p:nvPr/>
        </p:nvSpPr>
        <p:spPr>
          <a:xfrm>
            <a:off x="537493" y="2513908"/>
            <a:ext cx="816835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その本を読むと本当に楽しくなるので、ぼくは何度もこの本を読んだことがあります。</a:t>
            </a:r>
          </a:p>
        </p:txBody>
      </p:sp>
    </p:spTree>
    <p:extLst>
      <p:ext uri="{BB962C8B-B14F-4D97-AF65-F5344CB8AC3E}">
        <p14:creationId xmlns:p14="http://schemas.microsoft.com/office/powerpoint/2010/main" val="4153284928"/>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17083</TotalTime>
  <Words>886</Words>
  <Application>Microsoft Office PowerPoint</Application>
  <PresentationFormat>画面に合わせる (4:3)</PresentationFormat>
  <Paragraphs>77</Paragraphs>
  <Slides>12</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2117</cp:revision>
  <cp:lastPrinted>2016-06-23T16:36:17Z</cp:lastPrinted>
  <dcterms:created xsi:type="dcterms:W3CDTF">2016-05-30T03:13:09Z</dcterms:created>
  <dcterms:modified xsi:type="dcterms:W3CDTF">2025-12-17T05:16:00Z</dcterms:modified>
</cp:coreProperties>
</file>