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01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547502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分詞の形容詞的用法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現在分詞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「その男の子は週に１日だけ本を読みます」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7_05_reading_s1_1">
            <a:hlinkClick r:id="" action="ppaction://media"/>
            <a:extLst>
              <a:ext uri="{FF2B5EF4-FFF2-40B4-BE49-F238E27FC236}">
                <a16:creationId xmlns:a16="http://schemas.microsoft.com/office/drawing/2014/main" id="{A1A6A8FC-9276-410E-D49B-72F75F9F4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2875" y="1764449"/>
            <a:ext cx="406400" cy="406400"/>
          </a:xfrm>
          <a:prstGeom prst="rect">
            <a:avLst/>
          </a:prstGeom>
        </p:spPr>
      </p:pic>
      <p:pic>
        <p:nvPicPr>
          <p:cNvPr id="4" name="AS_G3_17_06_reading_s1_2">
            <a:hlinkClick r:id="" action="ppaction://media"/>
            <a:extLst>
              <a:ext uri="{FF2B5EF4-FFF2-40B4-BE49-F238E27FC236}">
                <a16:creationId xmlns:a16="http://schemas.microsoft.com/office/drawing/2014/main" id="{44A4C0FA-8332-6862-9FB7-34029BD3C7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9014" y="17644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0587E4D-DD5E-339F-9FB1-597FFAC63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48269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479101" y="13805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7_07_reading_s2">
            <a:hlinkClick r:id="" action="ppaction://media"/>
            <a:extLst>
              <a:ext uri="{FF2B5EF4-FFF2-40B4-BE49-F238E27FC236}">
                <a16:creationId xmlns:a16="http://schemas.microsoft.com/office/drawing/2014/main" id="{C46A1075-9510-CD86-96A1-29E9F5DC26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1283646"/>
            <a:ext cx="406400" cy="406400"/>
          </a:xfrm>
          <a:prstGeom prst="rect">
            <a:avLst/>
          </a:prstGeom>
        </p:spPr>
      </p:pic>
      <p:pic>
        <p:nvPicPr>
          <p:cNvPr id="31" name="AS_G3_17_07_reading_s2">
            <a:hlinkClick r:id="" action="ppaction://media"/>
            <a:extLst>
              <a:ext uri="{FF2B5EF4-FFF2-40B4-BE49-F238E27FC236}">
                <a16:creationId xmlns:a16="http://schemas.microsoft.com/office/drawing/2014/main" id="{6B178244-AD9C-6B88-084C-FB31C695CC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742742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361F316-BEFE-85A2-40C4-BEAF3A134740}"/>
              </a:ext>
            </a:extLst>
          </p:cNvPr>
          <p:cNvCxnSpPr/>
          <p:nvPr/>
        </p:nvCxnSpPr>
        <p:spPr>
          <a:xfrm flipH="1">
            <a:off x="6015811" y="13805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8BB56D9-E9C1-AD43-AC8A-7BEB608D334D}"/>
              </a:ext>
            </a:extLst>
          </p:cNvPr>
          <p:cNvCxnSpPr/>
          <p:nvPr/>
        </p:nvCxnSpPr>
        <p:spPr>
          <a:xfrm flipH="1">
            <a:off x="8784649" y="13805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3A869681-A876-B03A-506E-580256C56134}"/>
              </a:ext>
            </a:extLst>
          </p:cNvPr>
          <p:cNvCxnSpPr/>
          <p:nvPr/>
        </p:nvCxnSpPr>
        <p:spPr>
          <a:xfrm flipH="1">
            <a:off x="1768552" y="20214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97E6D7E0-3C16-9687-9E8E-881BE66F3409}"/>
              </a:ext>
            </a:extLst>
          </p:cNvPr>
          <p:cNvCxnSpPr/>
          <p:nvPr/>
        </p:nvCxnSpPr>
        <p:spPr>
          <a:xfrm flipH="1">
            <a:off x="2865929" y="2017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A761F19-1805-13F4-944B-858B0A270FC0}"/>
              </a:ext>
            </a:extLst>
          </p:cNvPr>
          <p:cNvCxnSpPr/>
          <p:nvPr/>
        </p:nvCxnSpPr>
        <p:spPr>
          <a:xfrm flipH="1">
            <a:off x="4886044" y="20170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C67D3D2D-357F-79D8-F5BC-540EDE175140}"/>
              </a:ext>
            </a:extLst>
          </p:cNvPr>
          <p:cNvCxnSpPr/>
          <p:nvPr/>
        </p:nvCxnSpPr>
        <p:spPr>
          <a:xfrm flipH="1">
            <a:off x="6518290" y="20148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CA790C6E-AEA4-E470-3A49-AD82126CB3CD}"/>
              </a:ext>
            </a:extLst>
          </p:cNvPr>
          <p:cNvCxnSpPr/>
          <p:nvPr/>
        </p:nvCxnSpPr>
        <p:spPr>
          <a:xfrm flipH="1">
            <a:off x="8371700" y="20148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05276D44-1920-284A-9D01-18A0B373B428}"/>
              </a:ext>
            </a:extLst>
          </p:cNvPr>
          <p:cNvCxnSpPr/>
          <p:nvPr/>
        </p:nvCxnSpPr>
        <p:spPr>
          <a:xfrm flipH="1">
            <a:off x="2998450" y="26293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BDF4DA7-4E9C-C1A0-23A3-49C6518EA240}"/>
              </a:ext>
            </a:extLst>
          </p:cNvPr>
          <p:cNvCxnSpPr/>
          <p:nvPr/>
        </p:nvCxnSpPr>
        <p:spPr>
          <a:xfrm flipH="1">
            <a:off x="5399818" y="26293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483E8BA-D713-E501-33B7-E3516D54189E}"/>
              </a:ext>
            </a:extLst>
          </p:cNvPr>
          <p:cNvCxnSpPr/>
          <p:nvPr/>
        </p:nvCxnSpPr>
        <p:spPr>
          <a:xfrm flipH="1">
            <a:off x="6472331" y="26293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5A0D0FF-E20C-16C5-2140-02C77E0C8251}"/>
              </a:ext>
            </a:extLst>
          </p:cNvPr>
          <p:cNvCxnSpPr/>
          <p:nvPr/>
        </p:nvCxnSpPr>
        <p:spPr>
          <a:xfrm flipH="1">
            <a:off x="1781386" y="3248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3497BAFE-89A0-3DE2-17EA-7BA08F687089}"/>
              </a:ext>
            </a:extLst>
          </p:cNvPr>
          <p:cNvCxnSpPr/>
          <p:nvPr/>
        </p:nvCxnSpPr>
        <p:spPr>
          <a:xfrm flipH="1">
            <a:off x="2945023" y="3248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17FC2ABB-2D97-5AE7-C7CB-D9FDA4F98D06}"/>
              </a:ext>
            </a:extLst>
          </p:cNvPr>
          <p:cNvCxnSpPr/>
          <p:nvPr/>
        </p:nvCxnSpPr>
        <p:spPr>
          <a:xfrm flipH="1">
            <a:off x="4505739" y="3248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2E3C216E-2174-2487-AB1C-6829E61E12DE}"/>
              </a:ext>
            </a:extLst>
          </p:cNvPr>
          <p:cNvCxnSpPr/>
          <p:nvPr/>
        </p:nvCxnSpPr>
        <p:spPr>
          <a:xfrm flipH="1">
            <a:off x="6099162" y="3248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E0060D7-2C5F-F241-F550-DA115D6B35E4}"/>
              </a:ext>
            </a:extLst>
          </p:cNvPr>
          <p:cNvCxnSpPr/>
          <p:nvPr/>
        </p:nvCxnSpPr>
        <p:spPr>
          <a:xfrm flipH="1">
            <a:off x="7782683" y="32483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EE08E86-1B87-9331-15AE-754A094D89F4}"/>
              </a:ext>
            </a:extLst>
          </p:cNvPr>
          <p:cNvCxnSpPr/>
          <p:nvPr/>
        </p:nvCxnSpPr>
        <p:spPr>
          <a:xfrm flipH="1">
            <a:off x="1099871" y="38677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C20FFEE6-712D-9484-B6BB-953EBE00A3F7}"/>
              </a:ext>
            </a:extLst>
          </p:cNvPr>
          <p:cNvCxnSpPr/>
          <p:nvPr/>
        </p:nvCxnSpPr>
        <p:spPr>
          <a:xfrm flipH="1">
            <a:off x="3448821" y="38677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72B7A7A9-EA84-3C08-D77B-8EBEBE252FB8}"/>
              </a:ext>
            </a:extLst>
          </p:cNvPr>
          <p:cNvCxnSpPr/>
          <p:nvPr/>
        </p:nvCxnSpPr>
        <p:spPr>
          <a:xfrm flipH="1">
            <a:off x="6214591" y="38677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18C9145B-0507-0E75-1DA7-DC9DE0997B1B}"/>
              </a:ext>
            </a:extLst>
          </p:cNvPr>
          <p:cNvCxnSpPr/>
          <p:nvPr/>
        </p:nvCxnSpPr>
        <p:spPr>
          <a:xfrm flipH="1">
            <a:off x="7806213" y="38677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7458C19F-E804-FEDA-CEDA-CCFB52639B5C}"/>
              </a:ext>
            </a:extLst>
          </p:cNvPr>
          <p:cNvCxnSpPr/>
          <p:nvPr/>
        </p:nvCxnSpPr>
        <p:spPr>
          <a:xfrm flipH="1">
            <a:off x="1345592" y="44745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E23D37C2-AC25-4EB9-C3CF-73A46743D870}"/>
              </a:ext>
            </a:extLst>
          </p:cNvPr>
          <p:cNvCxnSpPr/>
          <p:nvPr/>
        </p:nvCxnSpPr>
        <p:spPr>
          <a:xfrm flipH="1">
            <a:off x="3815327" y="44745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B6717102-D23D-1B76-D300-CA7FA75E4D83}"/>
              </a:ext>
            </a:extLst>
          </p:cNvPr>
          <p:cNvCxnSpPr/>
          <p:nvPr/>
        </p:nvCxnSpPr>
        <p:spPr>
          <a:xfrm flipH="1">
            <a:off x="7122550" y="44745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1AB8480A-94E8-1CD3-3141-886228AE40FD}"/>
              </a:ext>
            </a:extLst>
          </p:cNvPr>
          <p:cNvCxnSpPr/>
          <p:nvPr/>
        </p:nvCxnSpPr>
        <p:spPr>
          <a:xfrm flipH="1">
            <a:off x="8264454" y="4474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4913EAF5-7746-E1C2-B63B-2DFE6F37FC49}"/>
              </a:ext>
            </a:extLst>
          </p:cNvPr>
          <p:cNvCxnSpPr/>
          <p:nvPr/>
        </p:nvCxnSpPr>
        <p:spPr>
          <a:xfrm flipH="1">
            <a:off x="3601641" y="51163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0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3147DD-E9AD-17BA-83AB-09F7F0965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00" y="656896"/>
            <a:ext cx="6955200" cy="6120809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7_10_reading_s3">
            <a:hlinkClick r:id="" action="ppaction://media"/>
            <a:extLst>
              <a:ext uri="{FF2B5EF4-FFF2-40B4-BE49-F238E27FC236}">
                <a16:creationId xmlns:a16="http://schemas.microsoft.com/office/drawing/2014/main" id="{DC13BEF3-B079-2700-2880-A705E2289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5200" y="7108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4900AD-6779-E87F-69C4-11FD71C58EFE}"/>
              </a:ext>
            </a:extLst>
          </p:cNvPr>
          <p:cNvSpPr/>
          <p:nvPr/>
        </p:nvSpPr>
        <p:spPr>
          <a:xfrm>
            <a:off x="620815" y="3255659"/>
            <a:ext cx="174637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94B6F58-19BB-2638-8E95-D2432CA4571A}"/>
              </a:ext>
            </a:extLst>
          </p:cNvPr>
          <p:cNvSpPr/>
          <p:nvPr/>
        </p:nvSpPr>
        <p:spPr>
          <a:xfrm>
            <a:off x="889232" y="2857701"/>
            <a:ext cx="77849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152108"/>
            <a:ext cx="111398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2" y="1754150"/>
            <a:ext cx="77849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・現在分詞は、進行形のほか、名詞を説明する形容詞的用法で使う。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・形容詞のように名詞を説明し、「～している［する］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54C94E-7F9B-CBE9-1CAE-877FEE502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2080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A12455-A106-D335-048D-52DCFE0BF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2080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F908549-988E-5962-9132-8FCD5BFD5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9860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730DA44-E61D-23C8-69FD-B909F12A0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425701"/>
            <a:ext cx="8560800" cy="4789481"/>
          </a:xfrm>
          <a:prstGeom prst="rect">
            <a:avLst/>
          </a:prstGeom>
        </p:spPr>
      </p:pic>
      <p:pic>
        <p:nvPicPr>
          <p:cNvPr id="4" name="AS_G3_17_01_kihon">
            <a:hlinkClick r:id="" action="ppaction://media"/>
            <a:extLst>
              <a:ext uri="{FF2B5EF4-FFF2-40B4-BE49-F238E27FC236}">
                <a16:creationId xmlns:a16="http://schemas.microsoft.com/office/drawing/2014/main" id="{DC120B0D-8985-9163-0DB6-02A95E1D5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8875" y="826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96EE06D-052D-B14A-1FF7-0EA930024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5091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244351" y="1801256"/>
            <a:ext cx="2141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      time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7_12_reading_s6_2">
            <a:hlinkClick r:id="" action="ppaction://media"/>
            <a:extLst>
              <a:ext uri="{FF2B5EF4-FFF2-40B4-BE49-F238E27FC236}">
                <a16:creationId xmlns:a16="http://schemas.microsoft.com/office/drawing/2014/main" id="{9E0F18B0-75C6-2C94-1E59-416C32ACB9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5068" y="2198220"/>
            <a:ext cx="406400" cy="406400"/>
          </a:xfrm>
          <a:prstGeom prst="rect">
            <a:avLst/>
          </a:prstGeom>
        </p:spPr>
      </p:pic>
      <p:pic>
        <p:nvPicPr>
          <p:cNvPr id="9" name="AS_G3_17_11_reading_s6_1">
            <a:hlinkClick r:id="" action="ppaction://media"/>
            <a:extLst>
              <a:ext uri="{FF2B5EF4-FFF2-40B4-BE49-F238E27FC236}">
                <a16:creationId xmlns:a16="http://schemas.microsoft.com/office/drawing/2014/main" id="{77627731-A200-A7AA-CEDE-502EBB9140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32975" y="1588620"/>
            <a:ext cx="406400" cy="406400"/>
          </a:xfrm>
          <a:prstGeom prst="rect">
            <a:avLst/>
          </a:prstGeom>
        </p:spPr>
      </p:pic>
      <p:pic>
        <p:nvPicPr>
          <p:cNvPr id="12" name="AS_G3_17_11_reading_s6_1">
            <a:hlinkClick r:id="" action="ppaction://media"/>
            <a:extLst>
              <a:ext uri="{FF2B5EF4-FFF2-40B4-BE49-F238E27FC236}">
                <a16:creationId xmlns:a16="http://schemas.microsoft.com/office/drawing/2014/main" id="{BD56A469-59B4-6E9D-B443-9FF99F34A0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32975" y="3071256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83FE2F-C73E-B21D-474A-926E4F00FEE1}"/>
              </a:ext>
            </a:extLst>
          </p:cNvPr>
          <p:cNvSpPr txBox="1"/>
          <p:nvPr/>
        </p:nvSpPr>
        <p:spPr>
          <a:xfrm>
            <a:off x="2646799" y="2292574"/>
            <a:ext cx="23851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    much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50B68AD-B2AC-486A-7B4D-6F9EF8A872E8}"/>
              </a:ext>
            </a:extLst>
          </p:cNvPr>
          <p:cNvSpPr txBox="1"/>
          <p:nvPr/>
        </p:nvSpPr>
        <p:spPr>
          <a:xfrm>
            <a:off x="7959192" y="2292574"/>
            <a:ext cx="4235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B50D77-38C8-8D00-A323-A6B25CE69EB6}"/>
              </a:ext>
            </a:extLst>
          </p:cNvPr>
          <p:cNvSpPr txBox="1"/>
          <p:nvPr/>
        </p:nvSpPr>
        <p:spPr>
          <a:xfrm>
            <a:off x="794202" y="2732263"/>
            <a:ext cx="6726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5EBD967-5F23-2207-D3A9-6C5A55164058}"/>
              </a:ext>
            </a:extLst>
          </p:cNvPr>
          <p:cNvSpPr txBox="1"/>
          <p:nvPr/>
        </p:nvSpPr>
        <p:spPr>
          <a:xfrm>
            <a:off x="7612699" y="2732263"/>
            <a:ext cx="10594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hours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6D97AD7-08DD-5099-119F-8371D3A27001}"/>
              </a:ext>
            </a:extLst>
          </p:cNvPr>
          <p:cNvSpPr txBox="1"/>
          <p:nvPr/>
        </p:nvSpPr>
        <p:spPr>
          <a:xfrm>
            <a:off x="954312" y="3690681"/>
            <a:ext cx="9107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429D5C6-BAD3-1071-1A12-6F5E77C154C7}"/>
              </a:ext>
            </a:extLst>
          </p:cNvPr>
          <p:cNvSpPr txBox="1"/>
          <p:nvPr/>
        </p:nvSpPr>
        <p:spPr>
          <a:xfrm>
            <a:off x="6077210" y="3690681"/>
            <a:ext cx="23851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trying  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E20482A-7395-21DE-C03E-B29ED7A44F11}"/>
              </a:ext>
            </a:extLst>
          </p:cNvPr>
          <p:cNvSpPr txBox="1"/>
          <p:nvPr/>
        </p:nvSpPr>
        <p:spPr>
          <a:xfrm>
            <a:off x="789432" y="4151769"/>
            <a:ext cx="6726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6380049-D37B-DB0E-D839-013EF42E0005}"/>
              </a:ext>
            </a:extLst>
          </p:cNvPr>
          <p:cNvSpPr txBox="1"/>
          <p:nvPr/>
        </p:nvSpPr>
        <p:spPr>
          <a:xfrm>
            <a:off x="3947112" y="4156499"/>
            <a:ext cx="38098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     his        friends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C63C914-5AB2-EC2D-3A15-846B26F851BE}"/>
              </a:ext>
            </a:extLst>
          </p:cNvPr>
          <p:cNvSpPr txBox="1"/>
          <p:nvPr/>
        </p:nvSpPr>
        <p:spPr>
          <a:xfrm>
            <a:off x="2696327" y="4589638"/>
            <a:ext cx="10594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F80AA64-82A9-25E7-994E-6195E178AE13}"/>
              </a:ext>
            </a:extLst>
          </p:cNvPr>
          <p:cNvSpPr txBox="1"/>
          <p:nvPr/>
        </p:nvSpPr>
        <p:spPr>
          <a:xfrm>
            <a:off x="6982072" y="4589638"/>
            <a:ext cx="12380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0C99A79-D90D-C222-5A37-A6ECB429DE3C}"/>
              </a:ext>
            </a:extLst>
          </p:cNvPr>
          <p:cNvSpPr txBox="1"/>
          <p:nvPr/>
        </p:nvSpPr>
        <p:spPr>
          <a:xfrm>
            <a:off x="4226589" y="5037313"/>
            <a:ext cx="12380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people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7_14_reading_s7_1">
            <a:hlinkClick r:id="" action="ppaction://media"/>
            <a:extLst>
              <a:ext uri="{FF2B5EF4-FFF2-40B4-BE49-F238E27FC236}">
                <a16:creationId xmlns:a16="http://schemas.microsoft.com/office/drawing/2014/main" id="{0AD551B6-DA53-9105-7478-04F12606A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07775" y="2022622"/>
            <a:ext cx="406400" cy="406400"/>
          </a:xfrm>
          <a:prstGeom prst="rect">
            <a:avLst/>
          </a:prstGeom>
        </p:spPr>
      </p:pic>
      <p:pic>
        <p:nvPicPr>
          <p:cNvPr id="3" name="AS_G3_17_15_reading_s7_2">
            <a:hlinkClick r:id="" action="ppaction://media"/>
            <a:extLst>
              <a:ext uri="{FF2B5EF4-FFF2-40B4-BE49-F238E27FC236}">
                <a16:creationId xmlns:a16="http://schemas.microsoft.com/office/drawing/2014/main" id="{005A34F4-61BC-0343-045F-F35D961BD7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07775" y="28004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7_16_reading_s8_1">
            <a:hlinkClick r:id="" action="ppaction://media"/>
            <a:extLst>
              <a:ext uri="{FF2B5EF4-FFF2-40B4-BE49-F238E27FC236}">
                <a16:creationId xmlns:a16="http://schemas.microsoft.com/office/drawing/2014/main" id="{14915D01-C3A8-F6B1-9300-9ED0A41D9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98275" y="6264275"/>
            <a:ext cx="406400" cy="406400"/>
          </a:xfrm>
          <a:prstGeom prst="rect">
            <a:avLst/>
          </a:prstGeom>
        </p:spPr>
      </p:pic>
      <p:pic>
        <p:nvPicPr>
          <p:cNvPr id="7" name="AS_G3_17_17_reading_s8_2">
            <a:hlinkClick r:id="" action="ppaction://media"/>
            <a:extLst>
              <a:ext uri="{FF2B5EF4-FFF2-40B4-BE49-F238E27FC236}">
                <a16:creationId xmlns:a16="http://schemas.microsoft.com/office/drawing/2014/main" id="{D6CFBFAC-7FC5-51C7-DE41-AF739A558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93286" y="730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～している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B40F06-5AA1-F2D1-3F1D-C07DA0812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0680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0C9AFB3-B6AC-4AE9-C856-4B738F08B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0680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093347" y="3299883"/>
            <a:ext cx="407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baseball   well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7_03_kihon_t_1">
            <a:hlinkClick r:id="" action="ppaction://media"/>
            <a:extLst>
              <a:ext uri="{FF2B5EF4-FFF2-40B4-BE49-F238E27FC236}">
                <a16:creationId xmlns:a16="http://schemas.microsoft.com/office/drawing/2014/main" id="{0105FF26-AEFB-EB1C-0278-C03F6BE30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6800" y="3561493"/>
            <a:ext cx="406400" cy="406400"/>
          </a:xfrm>
          <a:prstGeom prst="rect">
            <a:avLst/>
          </a:prstGeom>
        </p:spPr>
      </p:pic>
      <p:pic>
        <p:nvPicPr>
          <p:cNvPr id="7" name="AS_G3_17_03_kihon_t_1">
            <a:hlinkClick r:id="" action="ppaction://media"/>
            <a:extLst>
              <a:ext uri="{FF2B5EF4-FFF2-40B4-BE49-F238E27FC236}">
                <a16:creationId xmlns:a16="http://schemas.microsoft.com/office/drawing/2014/main" id="{2C409C26-9F34-9136-BCC2-5A65DCBD70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6375" y="4397375"/>
            <a:ext cx="406400" cy="406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129C47F-3631-D4DD-F93B-C4A267C44D77}"/>
              </a:ext>
            </a:extLst>
          </p:cNvPr>
          <p:cNvSpPr txBox="1"/>
          <p:nvPr/>
        </p:nvSpPr>
        <p:spPr>
          <a:xfrm>
            <a:off x="2016433" y="4507981"/>
            <a:ext cx="407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singing      a       song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F0BD5B-75D8-C62C-F17C-6ADFE1501B9B}"/>
              </a:ext>
            </a:extLst>
          </p:cNvPr>
          <p:cNvSpPr txBox="1"/>
          <p:nvPr/>
        </p:nvSpPr>
        <p:spPr>
          <a:xfrm>
            <a:off x="2315537" y="5746308"/>
            <a:ext cx="499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talking     with        friend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8BCD017-B9F7-F5DB-5DDE-6F342DDAD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068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B9EE3F-75D7-3771-CE82-4D2ED7D2AFD6}"/>
              </a:ext>
            </a:extLst>
          </p:cNvPr>
          <p:cNvSpPr txBox="1"/>
          <p:nvPr/>
        </p:nvSpPr>
        <p:spPr>
          <a:xfrm>
            <a:off x="2093347" y="3299883"/>
            <a:ext cx="407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playing baseball   well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1165E8-4D98-3458-E787-1AB52A683762}"/>
              </a:ext>
            </a:extLst>
          </p:cNvPr>
          <p:cNvSpPr txBox="1"/>
          <p:nvPr/>
        </p:nvSpPr>
        <p:spPr>
          <a:xfrm>
            <a:off x="2016433" y="4507981"/>
            <a:ext cx="407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singing      a       song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E76506-822B-6BC7-6D2A-42FC8405A397}"/>
              </a:ext>
            </a:extLst>
          </p:cNvPr>
          <p:cNvSpPr txBox="1"/>
          <p:nvPr/>
        </p:nvSpPr>
        <p:spPr>
          <a:xfrm>
            <a:off x="2315537" y="5746308"/>
            <a:ext cx="499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talking     with        friend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boy studying English hard is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my brother.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D18902-18AD-73E4-C807-89B965E6B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00" y="1382198"/>
            <a:ext cx="8884800" cy="2809625"/>
          </a:xfrm>
          <a:prstGeom prst="rect">
            <a:avLst/>
          </a:prstGeom>
        </p:spPr>
      </p:pic>
      <p:pic>
        <p:nvPicPr>
          <p:cNvPr id="9" name="AS_G3_17_04_kihon_t_2">
            <a:hlinkClick r:id="" action="ppaction://media"/>
            <a:extLst>
              <a:ext uri="{FF2B5EF4-FFF2-40B4-BE49-F238E27FC236}">
                <a16:creationId xmlns:a16="http://schemas.microsoft.com/office/drawing/2014/main" id="{FC6D43D2-4BD8-A6A3-BC25-C2A7925A98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675" y="3051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17088</TotalTime>
  <Words>648</Words>
  <Application>Microsoft Office PowerPoint</Application>
  <PresentationFormat>画面に合わせる (4:3)</PresentationFormat>
  <Paragraphs>118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2117</cp:revision>
  <cp:lastPrinted>2016-06-23T16:36:17Z</cp:lastPrinted>
  <dcterms:created xsi:type="dcterms:W3CDTF">2016-05-30T03:13:09Z</dcterms:created>
  <dcterms:modified xsi:type="dcterms:W3CDTF">2025-12-17T04:59:46Z</dcterms:modified>
</cp:coreProperties>
</file>