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019" r:id="rId4"/>
    <p:sldId id="2020" r:id="rId5"/>
    <p:sldId id="2021" r:id="rId6"/>
    <p:sldId id="2022" r:id="rId7"/>
    <p:sldId id="2023" r:id="rId8"/>
    <p:sldId id="2024" r:id="rId9"/>
    <p:sldId id="2025" r:id="rId10"/>
    <p:sldId id="2026" r:id="rId11"/>
    <p:sldId id="2027" r:id="rId12"/>
    <p:sldId id="2028" r:id="rId13"/>
    <p:sldId id="2029" r:id="rId14"/>
    <p:sldId id="2030" r:id="rId15"/>
    <p:sldId id="2031" r:id="rId16"/>
    <p:sldId id="2032" r:id="rId17"/>
    <p:sldId id="2033" r:id="rId18"/>
    <p:sldId id="2034" r:id="rId19"/>
    <p:sldId id="2035" r:id="rId20"/>
    <p:sldId id="2036" r:id="rId21"/>
    <p:sldId id="2037" r:id="rId22"/>
    <p:sldId id="2038" r:id="rId23"/>
    <p:sldId id="2039" r:id="rId24"/>
    <p:sldId id="3622" r:id="rId25"/>
    <p:sldId id="4202" r:id="rId26"/>
    <p:sldId id="4203" r:id="rId27"/>
    <p:sldId id="4204" r:id="rId28"/>
    <p:sldId id="4205" r:id="rId29"/>
    <p:sldId id="4206" r:id="rId30"/>
    <p:sldId id="4207" r:id="rId31"/>
    <p:sldId id="4208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kihon_v3_singer">
            <a:hlinkClick r:id="" action="ppaction://media"/>
            <a:extLst>
              <a:ext uri="{FF2B5EF4-FFF2-40B4-BE49-F238E27FC236}">
                <a16:creationId xmlns:a16="http://schemas.microsoft.com/office/drawing/2014/main" id="{89E0F8A4-913A-44CE-9373-C397CC316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4_kihon_v3_singer">
            <a:hlinkClick r:id="" action="ppaction://media"/>
            <a:extLst>
              <a:ext uri="{FF2B5EF4-FFF2-40B4-BE49-F238E27FC236}">
                <a16:creationId xmlns:a16="http://schemas.microsoft.com/office/drawing/2014/main" id="{8AE0FF11-5BC8-4E2A-8D0F-1EF78C9B1F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40131"/>
            <a:ext cx="9144000" cy="2885406"/>
            <a:chOff x="0" y="2433711"/>
            <a:chExt cx="9144000" cy="28854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[a--] [o---] [t--] [w----]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3711"/>
              <a:ext cx="751398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世界中で</a:t>
              </a:r>
              <a:endParaRPr kumimoji="1" lang="ja-JP" altLang="en-US" sz="10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4_all over the world">
            <a:hlinkClick r:id="" action="ppaction://media"/>
            <a:extLst>
              <a:ext uri="{FF2B5EF4-FFF2-40B4-BE49-F238E27FC236}">
                <a16:creationId xmlns:a16="http://schemas.microsoft.com/office/drawing/2014/main" id="{83E79FC1-7708-4174-9FF5-8ECB5E3C75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48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51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844225"/>
            <a:ext cx="914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over the world</a:t>
            </a:r>
            <a:endParaRPr kumimoji="1" lang="ja-JP" altLang="en-US" sz="7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kihon_v4_all over the world">
            <a:hlinkClick r:id="" action="ppaction://media"/>
            <a:extLst>
              <a:ext uri="{FF2B5EF4-FFF2-40B4-BE49-F238E27FC236}">
                <a16:creationId xmlns:a16="http://schemas.microsoft.com/office/drawing/2014/main" id="{483D5AA2-C274-45A3-8D28-93D768B6D5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48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172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DEC8E9C-CDAA-43C2-96CA-4516BAEBAA0C}"/>
              </a:ext>
            </a:extLst>
          </p:cNvPr>
          <p:cNvSpPr txBox="1"/>
          <p:nvPr/>
        </p:nvSpPr>
        <p:spPr>
          <a:xfrm>
            <a:off x="815009" y="2613392"/>
            <a:ext cx="75139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世界中で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kihon_v4_all over the world">
            <a:hlinkClick r:id="" action="ppaction://media"/>
            <a:extLst>
              <a:ext uri="{FF2B5EF4-FFF2-40B4-BE49-F238E27FC236}">
                <a16:creationId xmlns:a16="http://schemas.microsoft.com/office/drawing/2014/main" id="{16AD3435-5D59-4CC8-B23F-186DA9B56C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48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04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break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5_broken">
            <a:hlinkClick r:id="" action="ppaction://media"/>
            <a:extLst>
              <a:ext uri="{FF2B5EF4-FFF2-40B4-BE49-F238E27FC236}">
                <a16:creationId xmlns:a16="http://schemas.microsoft.com/office/drawing/2014/main" id="{AFE4E9B9-E45C-45DC-9703-0D172C8321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broken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kihon_v5_broken">
            <a:hlinkClick r:id="" action="ppaction://media"/>
            <a:extLst>
              <a:ext uri="{FF2B5EF4-FFF2-40B4-BE49-F238E27FC236}">
                <a16:creationId xmlns:a16="http://schemas.microsoft.com/office/drawing/2014/main" id="{DF99ABD9-E61E-47FD-8813-34559BADE3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break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14_kihon_v5_broken">
            <a:hlinkClick r:id="" action="ppaction://media"/>
            <a:extLst>
              <a:ext uri="{FF2B5EF4-FFF2-40B4-BE49-F238E27FC236}">
                <a16:creationId xmlns:a16="http://schemas.microsoft.com/office/drawing/2014/main" id="{FE5FF267-662E-4599-B023-9FD985B4E4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902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F878B51-DA00-4B37-BFFC-A0A56AC6EED2}"/>
              </a:ext>
            </a:extLst>
          </p:cNvPr>
          <p:cNvGrpSpPr/>
          <p:nvPr/>
        </p:nvGrpSpPr>
        <p:grpSpPr>
          <a:xfrm>
            <a:off x="152400" y="1859340"/>
            <a:ext cx="8839200" cy="3139320"/>
            <a:chOff x="152400" y="2437975"/>
            <a:chExt cx="8839200" cy="313932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2437975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コンピュータ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2800" y="4007635"/>
              <a:ext cx="7518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6_computer">
            <a:hlinkClick r:id="" action="ppaction://media"/>
            <a:extLst>
              <a:ext uri="{FF2B5EF4-FFF2-40B4-BE49-F238E27FC236}">
                <a16:creationId xmlns:a16="http://schemas.microsoft.com/office/drawing/2014/main" id="{75FFA685-31FF-4586-9083-4B45AC9A22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7675" y="49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031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497976"/>
            <a:ext cx="76581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computer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4_kihon_v6_computer">
            <a:hlinkClick r:id="" action="ppaction://media"/>
            <a:extLst>
              <a:ext uri="{FF2B5EF4-FFF2-40B4-BE49-F238E27FC236}">
                <a16:creationId xmlns:a16="http://schemas.microsoft.com/office/drawing/2014/main" id="{7351FD89-780C-445F-A8E6-26579D5E3C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7675" y="49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330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0" y="264417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コンピュータ</a:t>
            </a:r>
          </a:p>
        </p:txBody>
      </p:sp>
      <p:pic>
        <p:nvPicPr>
          <p:cNvPr id="5" name="G3_L14_kihon_v6_computer">
            <a:hlinkClick r:id="" action="ppaction://media"/>
            <a:extLst>
              <a:ext uri="{FF2B5EF4-FFF2-40B4-BE49-F238E27FC236}">
                <a16:creationId xmlns:a16="http://schemas.microsoft.com/office/drawing/2014/main" id="{C9F0341E-B5D9-46F0-B403-602335FB00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7675" y="492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666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あなたのもの</a:t>
              </a:r>
            </a:p>
          </p:txBody>
        </p:sp>
      </p:grpSp>
      <p:pic>
        <p:nvPicPr>
          <p:cNvPr id="4" name="G3_L14_kihon_v7_yours">
            <a:hlinkClick r:id="" action="ppaction://media"/>
            <a:extLst>
              <a:ext uri="{FF2B5EF4-FFF2-40B4-BE49-F238E27FC236}">
                <a16:creationId xmlns:a16="http://schemas.microsoft.com/office/drawing/2014/main" id="{DD30CF8C-1E3F-4E5B-A195-C7086D22C1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044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EFD2EF3-4E0B-C97D-8C8A-8103CAAC711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933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190200"/>
            <a:ext cx="816334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4_kihon_v7_yours">
            <a:hlinkClick r:id="" action="ppaction://media"/>
            <a:extLst>
              <a:ext uri="{FF2B5EF4-FFF2-40B4-BE49-F238E27FC236}">
                <a16:creationId xmlns:a16="http://schemas.microsoft.com/office/drawing/2014/main" id="{D40EB834-9E3A-4D49-B5F6-F93C21E849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044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ECEA916-2B49-8C53-5DAE-20B9AE896A5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6289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DF3DED-E483-4D04-89FC-C5D1834FB274}"/>
              </a:ext>
            </a:extLst>
          </p:cNvPr>
          <p:cNvSpPr txBox="1"/>
          <p:nvPr/>
        </p:nvSpPr>
        <p:spPr>
          <a:xfrm>
            <a:off x="206477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</a:p>
        </p:txBody>
      </p:sp>
      <p:pic>
        <p:nvPicPr>
          <p:cNvPr id="7" name="G3_L14_kihon_v7_yours">
            <a:hlinkClick r:id="" action="ppaction://media"/>
            <a:extLst>
              <a:ext uri="{FF2B5EF4-FFF2-40B4-BE49-F238E27FC236}">
                <a16:creationId xmlns:a16="http://schemas.microsoft.com/office/drawing/2014/main" id="{BFF99065-7643-45FC-B640-D3DA593434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60475" y="10445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05507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4AE24-9737-F8B1-D20F-6CC78F687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F183550-EC34-96FB-2FEF-CF6471B6B7E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9A09E32-21B7-97BC-66D7-5C462219DC1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2FD830A-35AC-5DE4-B1CB-0859D07645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47E4DC-3AF3-EA3C-C61E-36EEADB1AA11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636D20F-6DBB-796D-3D21-B7593637639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6E1E61E-60AF-5083-F851-9088356EA9A9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魚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1_fish">
            <a:hlinkClick r:id="" action="ppaction://media"/>
            <a:extLst>
              <a:ext uri="{FF2B5EF4-FFF2-40B4-BE49-F238E27FC236}">
                <a16:creationId xmlns:a16="http://schemas.microsoft.com/office/drawing/2014/main" id="{6CE0E77C-C27B-EF3F-05D4-6F93309B8D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1475" y="12350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5CAC61-D427-6ABC-1EB6-BA6F99F7EB0A}"/>
              </a:ext>
            </a:extLst>
          </p:cNvPr>
          <p:cNvSpPr/>
          <p:nvPr/>
        </p:nvSpPr>
        <p:spPr>
          <a:xfrm>
            <a:off x="3296873" y="376429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892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7E10D-796E-E2C9-2E1B-23DDA4B41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A0B39E3-13CB-455A-000E-B70F1393A49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EB39C2A-C9C7-99BF-CF9B-4D68C357B6E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5A07055-2D65-85F9-D4C0-71A9581C31E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445E1C-2DE8-CDF9-D65E-F743B12A2272}"/>
              </a:ext>
            </a:extLst>
          </p:cNvPr>
          <p:cNvGrpSpPr/>
          <p:nvPr/>
        </p:nvGrpSpPr>
        <p:grpSpPr>
          <a:xfrm>
            <a:off x="206476" y="1713146"/>
            <a:ext cx="8731048" cy="3431708"/>
            <a:chOff x="206476" y="2145587"/>
            <a:chExt cx="8731048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B282F2C-F0E9-3854-932E-0A31B0493954}"/>
                </a:ext>
              </a:extLst>
            </p:cNvPr>
            <p:cNvSpPr txBox="1"/>
            <p:nvPr/>
          </p:nvSpPr>
          <p:spPr>
            <a:xfrm>
              <a:off x="206476" y="4007635"/>
              <a:ext cx="87310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delicious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FD1D5B-7593-AEFA-1EB5-C17A417937F5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おいしい</a:t>
              </a:r>
            </a:p>
          </p:txBody>
        </p:sp>
      </p:grpSp>
      <p:pic>
        <p:nvPicPr>
          <p:cNvPr id="4" name="G3_L14_kihon_v2_delicious">
            <a:hlinkClick r:id="" action="ppaction://media"/>
            <a:extLst>
              <a:ext uri="{FF2B5EF4-FFF2-40B4-BE49-F238E27FC236}">
                <a16:creationId xmlns:a16="http://schemas.microsoft.com/office/drawing/2014/main" id="{8A16BD27-6F0E-9130-5E11-893A3ADC96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1588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D0D4EA-FFF3-18FF-FF16-51EB2E2B3BDF}"/>
              </a:ext>
            </a:extLst>
          </p:cNvPr>
          <p:cNvSpPr/>
          <p:nvPr/>
        </p:nvSpPr>
        <p:spPr>
          <a:xfrm>
            <a:off x="1638300" y="3437462"/>
            <a:ext cx="5859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503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FDB8A-A54A-CB3E-147B-75AD48591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65699BC-1AAF-AEFE-455F-D38E53F27EF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83494B4-35BA-C380-8BDD-DBA04D44309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93E27E0-DB52-75B1-41D2-2B65065D3DC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54FCC5B-45BB-8CD5-D01F-659E8A2EB90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9485AD3-5920-3BB0-0150-7DE39701DA11}"/>
                </a:ext>
              </a:extLst>
            </p:cNvPr>
            <p:cNvSpPr txBox="1"/>
            <p:nvPr/>
          </p:nvSpPr>
          <p:spPr>
            <a:xfrm>
              <a:off x="1003300" y="4007635"/>
              <a:ext cx="7137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107A4D8-6E17-F653-8D5C-71083D7178D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3_singer">
            <a:hlinkClick r:id="" action="ppaction://media"/>
            <a:extLst>
              <a:ext uri="{FF2B5EF4-FFF2-40B4-BE49-F238E27FC236}">
                <a16:creationId xmlns:a16="http://schemas.microsoft.com/office/drawing/2014/main" id="{AD4A2498-091F-E454-E369-48E272732D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3375" y="16541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87753AF-7634-651C-5375-B28C72532C59}"/>
              </a:ext>
            </a:extLst>
          </p:cNvPr>
          <p:cNvSpPr/>
          <p:nvPr/>
        </p:nvSpPr>
        <p:spPr>
          <a:xfrm>
            <a:off x="2324100" y="3608227"/>
            <a:ext cx="4487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809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26B57-5A29-8037-1C47-4AA97F914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929D10-9D67-7476-2720-E1951BE06D5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BACAA5A-072F-179B-3A7A-D2F65C7C2BA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49657EE-2F43-92A6-8370-72B9A65D7F1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0538F04-F9AB-3173-C937-376A8B3AC955}"/>
              </a:ext>
            </a:extLst>
          </p:cNvPr>
          <p:cNvGrpSpPr/>
          <p:nvPr/>
        </p:nvGrpSpPr>
        <p:grpSpPr>
          <a:xfrm>
            <a:off x="-127000" y="1940131"/>
            <a:ext cx="9398000" cy="2823850"/>
            <a:chOff x="-127000" y="2433711"/>
            <a:chExt cx="9398000" cy="28238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10C87E-508B-F059-3688-EAEB098F3DA0}"/>
                </a:ext>
              </a:extLst>
            </p:cNvPr>
            <p:cNvSpPr txBox="1"/>
            <p:nvPr/>
          </p:nvSpPr>
          <p:spPr>
            <a:xfrm>
              <a:off x="-127000" y="4395787"/>
              <a:ext cx="939800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[all] [over] [the] [world]</a:t>
              </a:r>
              <a:endParaRPr kumimoji="1" lang="ja-JP" altLang="en-US" sz="5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F212220-D695-15BC-FB22-F72721D7E91E}"/>
                </a:ext>
              </a:extLst>
            </p:cNvPr>
            <p:cNvSpPr txBox="1"/>
            <p:nvPr/>
          </p:nvSpPr>
          <p:spPr>
            <a:xfrm>
              <a:off x="815009" y="2433711"/>
              <a:ext cx="751398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世界中で</a:t>
              </a:r>
              <a:endParaRPr kumimoji="1" lang="ja-JP" altLang="en-US" sz="10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4_all over the world">
            <a:hlinkClick r:id="" action="ppaction://media"/>
            <a:extLst>
              <a:ext uri="{FF2B5EF4-FFF2-40B4-BE49-F238E27FC236}">
                <a16:creationId xmlns:a16="http://schemas.microsoft.com/office/drawing/2014/main" id="{A1DEDE2B-72FA-B48E-3D99-0C9FA948E9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74875" y="13874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4CF9F3-B236-CDA3-AA34-FAF99B709080}"/>
              </a:ext>
            </a:extLst>
          </p:cNvPr>
          <p:cNvSpPr/>
          <p:nvPr/>
        </p:nvSpPr>
        <p:spPr>
          <a:xfrm>
            <a:off x="591773" y="3824541"/>
            <a:ext cx="919527" cy="93944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B8172A-3204-CF6D-9537-9288F2F6BCD8}"/>
              </a:ext>
            </a:extLst>
          </p:cNvPr>
          <p:cNvSpPr/>
          <p:nvPr/>
        </p:nvSpPr>
        <p:spPr>
          <a:xfrm>
            <a:off x="2280873" y="3824541"/>
            <a:ext cx="1579927" cy="93944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656DB40-4690-2137-A516-205024BE5B0A}"/>
              </a:ext>
            </a:extLst>
          </p:cNvPr>
          <p:cNvSpPr/>
          <p:nvPr/>
        </p:nvSpPr>
        <p:spPr>
          <a:xfrm>
            <a:off x="4630373" y="3824541"/>
            <a:ext cx="1160827" cy="93944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F6285FD-B5C5-870B-0813-C8343FDDFA0D}"/>
              </a:ext>
            </a:extLst>
          </p:cNvPr>
          <p:cNvSpPr/>
          <p:nvPr/>
        </p:nvSpPr>
        <p:spPr>
          <a:xfrm>
            <a:off x="6497273" y="3824541"/>
            <a:ext cx="2054954" cy="93944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545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5B6A5-66B9-F3F5-4D9A-A5CE283A5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078B03F-8887-C55C-FB54-9D26CE58245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72E1052-B14F-ED0C-E2DA-4A6792319EE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4DA3655-0D8D-C7D3-9E63-693F4A6984B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51FBEB-9E56-F214-A99C-BB77651DDD1E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4F37DCE-40A7-3F46-AAD5-E6EE389A1E16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break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FED8A5C-FACD-448A-5774-55A7DA0AB850}"/>
                </a:ext>
              </a:extLst>
            </p:cNvPr>
            <p:cNvSpPr txBox="1"/>
            <p:nvPr/>
          </p:nvSpPr>
          <p:spPr>
            <a:xfrm>
              <a:off x="990600" y="4007635"/>
              <a:ext cx="7162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broken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5_broken">
            <a:hlinkClick r:id="" action="ppaction://media"/>
            <a:extLst>
              <a:ext uri="{FF2B5EF4-FFF2-40B4-BE49-F238E27FC236}">
                <a16:creationId xmlns:a16="http://schemas.microsoft.com/office/drawing/2014/main" id="{AB2613ED-4F80-BA6F-3B68-9FD4D373A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9025" y="11207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A7FD2B-A8FC-02C6-8D6D-5C9CE08380FA}"/>
              </a:ext>
            </a:extLst>
          </p:cNvPr>
          <p:cNvSpPr/>
          <p:nvPr/>
        </p:nvSpPr>
        <p:spPr>
          <a:xfrm>
            <a:off x="2349500" y="4023726"/>
            <a:ext cx="4445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85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魚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1_fish">
            <a:hlinkClick r:id="" action="ppaction://media"/>
            <a:extLst>
              <a:ext uri="{FF2B5EF4-FFF2-40B4-BE49-F238E27FC236}">
                <a16:creationId xmlns:a16="http://schemas.microsoft.com/office/drawing/2014/main" id="{4627398C-A321-4274-8021-EE205A7B24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15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4370-87F8-5F9D-8217-6528F2F96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D47F7B1-D2F6-2892-3CBA-D703B23F39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986357E-75E8-3267-2129-44B03BDB8BD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C6CAD7-A431-CD4B-263F-43817391FF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DECD6DE-1DA2-3656-925E-E9CDB0938057}"/>
              </a:ext>
            </a:extLst>
          </p:cNvPr>
          <p:cNvGrpSpPr/>
          <p:nvPr/>
        </p:nvGrpSpPr>
        <p:grpSpPr>
          <a:xfrm>
            <a:off x="152400" y="1859340"/>
            <a:ext cx="8839200" cy="3016210"/>
            <a:chOff x="152400" y="2437975"/>
            <a:chExt cx="8839200" cy="301621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1B2970D-A5C0-F9B4-A456-661DBBFE7446}"/>
                </a:ext>
              </a:extLst>
            </p:cNvPr>
            <p:cNvSpPr txBox="1"/>
            <p:nvPr/>
          </p:nvSpPr>
          <p:spPr>
            <a:xfrm>
              <a:off x="152400" y="2437975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コンピュータ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AABB5FC-2EE4-7607-679B-2D7BC88883F5}"/>
                </a:ext>
              </a:extLst>
            </p:cNvPr>
            <p:cNvSpPr txBox="1"/>
            <p:nvPr/>
          </p:nvSpPr>
          <p:spPr>
            <a:xfrm>
              <a:off x="482600" y="4007635"/>
              <a:ext cx="8178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computer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6_computer">
            <a:hlinkClick r:id="" action="ppaction://media"/>
            <a:extLst>
              <a:ext uri="{FF2B5EF4-FFF2-40B4-BE49-F238E27FC236}">
                <a16:creationId xmlns:a16="http://schemas.microsoft.com/office/drawing/2014/main" id="{13AEF1AD-1200-C424-6564-432A35F2CA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17675" y="4921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31330F-028F-FBE6-7C73-D3872D38803B}"/>
              </a:ext>
            </a:extLst>
          </p:cNvPr>
          <p:cNvSpPr/>
          <p:nvPr/>
        </p:nvSpPr>
        <p:spPr>
          <a:xfrm>
            <a:off x="1752600" y="3295476"/>
            <a:ext cx="5630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738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EEFE6-D35A-A0D2-7633-E7B93638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788C21-3C5C-3CE8-3065-ECD02D7D6BC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07807D-0094-6984-124A-9A8A99ADC50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9506FF7-C21F-D519-B750-EF8138324A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9923DE-2B54-034E-9847-A68E58211B4A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0B435A0-FFE3-5F0F-D977-6F1876C9E42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yours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35C0F6-8C24-FFDD-77D4-432B262F6ADD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あなたのもの</a:t>
              </a:r>
            </a:p>
          </p:txBody>
        </p:sp>
      </p:grpSp>
      <p:pic>
        <p:nvPicPr>
          <p:cNvPr id="4" name="G3_L14_kihon_v7_yours">
            <a:hlinkClick r:id="" action="ppaction://media"/>
            <a:extLst>
              <a:ext uri="{FF2B5EF4-FFF2-40B4-BE49-F238E27FC236}">
                <a16:creationId xmlns:a16="http://schemas.microsoft.com/office/drawing/2014/main" id="{572D1335-4BE6-EA16-124C-FFD98F0181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1044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08BA65A-931E-74A5-BF01-48B0EBC7BCA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768BF6A-6013-EA1D-9F4D-F3E3CE2FC766}"/>
              </a:ext>
            </a:extLst>
          </p:cNvPr>
          <p:cNvSpPr/>
          <p:nvPr/>
        </p:nvSpPr>
        <p:spPr>
          <a:xfrm>
            <a:off x="2654300" y="3437462"/>
            <a:ext cx="3827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5675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fish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kihon_v1_fish">
            <a:hlinkClick r:id="" action="ppaction://media"/>
            <a:extLst>
              <a:ext uri="{FF2B5EF4-FFF2-40B4-BE49-F238E27FC236}">
                <a16:creationId xmlns:a16="http://schemas.microsoft.com/office/drawing/2014/main" id="{51F6DD53-5536-4D8F-A894-36CAB0C465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752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魚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4_kihon_v1_fish">
            <a:hlinkClick r:id="" action="ppaction://media"/>
            <a:extLst>
              <a:ext uri="{FF2B5EF4-FFF2-40B4-BE49-F238E27FC236}">
                <a16:creationId xmlns:a16="http://schemas.microsoft.com/office/drawing/2014/main" id="{0C944D4B-B206-48F1-8C2E-73E328400D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3435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20700" y="4007635"/>
              <a:ext cx="8102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おいしい</a:t>
              </a:r>
            </a:p>
          </p:txBody>
        </p:sp>
      </p:grpSp>
      <p:pic>
        <p:nvPicPr>
          <p:cNvPr id="4" name="G3_L14_kihon_v2_delicious">
            <a:hlinkClick r:id="" action="ppaction://media"/>
            <a:extLst>
              <a:ext uri="{FF2B5EF4-FFF2-40B4-BE49-F238E27FC236}">
                <a16:creationId xmlns:a16="http://schemas.microsoft.com/office/drawing/2014/main" id="{9F6189F7-C794-4B94-B122-C982657337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495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834887" y="2497976"/>
            <a:ext cx="74742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delicious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kihon_v2_delicious">
            <a:hlinkClick r:id="" action="ppaction://media"/>
            <a:extLst>
              <a:ext uri="{FF2B5EF4-FFF2-40B4-BE49-F238E27FC236}">
                <a16:creationId xmlns:a16="http://schemas.microsoft.com/office/drawing/2014/main" id="{3F686EC9-3A4A-443E-8E3D-14FA27EDDF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062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おいしい</a:t>
            </a:r>
          </a:p>
        </p:txBody>
      </p:sp>
      <p:pic>
        <p:nvPicPr>
          <p:cNvPr id="7" name="G3_L14_kihon_v2_delicious">
            <a:hlinkClick r:id="" action="ppaction://media"/>
            <a:extLst>
              <a:ext uri="{FF2B5EF4-FFF2-40B4-BE49-F238E27FC236}">
                <a16:creationId xmlns:a16="http://schemas.microsoft.com/office/drawing/2014/main" id="{BEC4EA35-95F3-4DCC-9A78-CB786ADDD1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120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kihon_v3_singer">
            <a:hlinkClick r:id="" action="ppaction://media"/>
            <a:extLst>
              <a:ext uri="{FF2B5EF4-FFF2-40B4-BE49-F238E27FC236}">
                <a16:creationId xmlns:a16="http://schemas.microsoft.com/office/drawing/2014/main" id="{CCD82B20-5069-4472-8A49-AAFC26E241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654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18227</TotalTime>
  <Words>153</Words>
  <Application>Microsoft Office PowerPoint</Application>
  <PresentationFormat>画面に合わせる (4:3)</PresentationFormat>
  <Paragraphs>60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2122</cp:revision>
  <cp:lastPrinted>2016-06-23T16:36:17Z</cp:lastPrinted>
  <dcterms:created xsi:type="dcterms:W3CDTF">2016-05-30T03:13:09Z</dcterms:created>
  <dcterms:modified xsi:type="dcterms:W3CDTF">2025-12-17T06:21:38Z</dcterms:modified>
</cp:coreProperties>
</file>