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041" r:id="rId4"/>
    <p:sldId id="2042" r:id="rId5"/>
    <p:sldId id="2043" r:id="rId6"/>
    <p:sldId id="2044" r:id="rId7"/>
    <p:sldId id="2045" r:id="rId8"/>
    <p:sldId id="2046" r:id="rId9"/>
    <p:sldId id="2047" r:id="rId10"/>
    <p:sldId id="2048" r:id="rId11"/>
    <p:sldId id="2049" r:id="rId12"/>
    <p:sldId id="2050" r:id="rId13"/>
    <p:sldId id="2051" r:id="rId14"/>
    <p:sldId id="2052" r:id="rId15"/>
    <p:sldId id="2053" r:id="rId16"/>
    <p:sldId id="2054" r:id="rId17"/>
    <p:sldId id="2055" r:id="rId18"/>
    <p:sldId id="2056" r:id="rId19"/>
    <p:sldId id="2057" r:id="rId20"/>
    <p:sldId id="2058" r:id="rId21"/>
    <p:sldId id="2059" r:id="rId22"/>
    <p:sldId id="2060" r:id="rId23"/>
    <p:sldId id="2061" r:id="rId24"/>
    <p:sldId id="2062" r:id="rId25"/>
    <p:sldId id="2063" r:id="rId26"/>
    <p:sldId id="2064" r:id="rId27"/>
    <p:sldId id="2065" r:id="rId28"/>
    <p:sldId id="2066" r:id="rId29"/>
    <p:sldId id="2067" r:id="rId30"/>
    <p:sldId id="2068" r:id="rId31"/>
    <p:sldId id="2069" r:id="rId32"/>
    <p:sldId id="2070" r:id="rId33"/>
    <p:sldId id="3646" r:id="rId34"/>
    <p:sldId id="4209" r:id="rId35"/>
    <p:sldId id="4210" r:id="rId36"/>
    <p:sldId id="4211" r:id="rId37"/>
    <p:sldId id="4212" r:id="rId38"/>
    <p:sldId id="4213" r:id="rId39"/>
    <p:sldId id="4214" r:id="rId40"/>
    <p:sldId id="4215" r:id="rId41"/>
    <p:sldId id="4216" r:id="rId42"/>
    <p:sldId id="4217" r:id="rId43"/>
    <p:sldId id="4218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parents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4_reading_v3_parents">
            <a:hlinkClick r:id="" action="ppaction://media"/>
            <a:extLst>
              <a:ext uri="{FF2B5EF4-FFF2-40B4-BE49-F238E27FC236}">
                <a16:creationId xmlns:a16="http://schemas.microsoft.com/office/drawing/2014/main" id="{83DE13FF-2C30-4437-A366-B55D2DBBA4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5601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両親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4_reading_v3_parents">
            <a:hlinkClick r:id="" action="ppaction://media"/>
            <a:extLst>
              <a:ext uri="{FF2B5EF4-FFF2-40B4-BE49-F238E27FC236}">
                <a16:creationId xmlns:a16="http://schemas.microsoft.com/office/drawing/2014/main" id="{0FE2437F-99A7-432D-87AB-E142F427BA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5126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B748270-F3A4-49D6-9719-33527B57786F}"/>
              </a:ext>
            </a:extLst>
          </p:cNvPr>
          <p:cNvGrpSpPr/>
          <p:nvPr/>
        </p:nvGrpSpPr>
        <p:grpSpPr>
          <a:xfrm>
            <a:off x="815009" y="1209908"/>
            <a:ext cx="7513983" cy="4438184"/>
            <a:chOff x="815009" y="1258379"/>
            <a:chExt cx="7513983" cy="4438184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258379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がいなくて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さみしく思う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reading_v4_miss">
            <a:hlinkClick r:id="" action="ppaction://media"/>
            <a:extLst>
              <a:ext uri="{FF2B5EF4-FFF2-40B4-BE49-F238E27FC236}">
                <a16:creationId xmlns:a16="http://schemas.microsoft.com/office/drawing/2014/main" id="{3EEBBE43-D06A-4AC5-92F8-DA6C405D3C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27175" y="1901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1618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miss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4_reading_v4_miss">
            <a:hlinkClick r:id="" action="ppaction://media"/>
            <a:extLst>
              <a:ext uri="{FF2B5EF4-FFF2-40B4-BE49-F238E27FC236}">
                <a16:creationId xmlns:a16="http://schemas.microsoft.com/office/drawing/2014/main" id="{23AE21A2-ADA2-4C52-8CC9-364F74C02B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27175" y="1901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6027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3_L14_reading_v4_miss">
            <a:hlinkClick r:id="" action="ppaction://media"/>
            <a:extLst>
              <a:ext uri="{FF2B5EF4-FFF2-40B4-BE49-F238E27FC236}">
                <a16:creationId xmlns:a16="http://schemas.microsoft.com/office/drawing/2014/main" id="{A7A96D5B-1623-418E-B239-9195FE1578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27175" y="19018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2E6BA88-D662-D18A-36A8-6287BCB1EE27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がいなくて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さみしく思う</a:t>
            </a:r>
          </a:p>
        </p:txBody>
      </p:sp>
    </p:spTree>
    <p:extLst>
      <p:ext uri="{BB962C8B-B14F-4D97-AF65-F5344CB8AC3E}">
        <p14:creationId xmlns:p14="http://schemas.microsoft.com/office/powerpoint/2010/main" val="26397861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道路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reading_v5_road">
            <a:hlinkClick r:id="" action="ppaction://media"/>
            <a:extLst>
              <a:ext uri="{FF2B5EF4-FFF2-40B4-BE49-F238E27FC236}">
                <a16:creationId xmlns:a16="http://schemas.microsoft.com/office/drawing/2014/main" id="{EDD0BBB7-D8D4-4C27-951B-A61565EE8E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8125" y="1139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8153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road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4_reading_v5_road">
            <a:hlinkClick r:id="" action="ppaction://media"/>
            <a:extLst>
              <a:ext uri="{FF2B5EF4-FFF2-40B4-BE49-F238E27FC236}">
                <a16:creationId xmlns:a16="http://schemas.microsoft.com/office/drawing/2014/main" id="{19AA9049-5D53-478E-AD88-136B6C2AA8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8125" y="1139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0248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道路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4_reading_v5_road">
            <a:hlinkClick r:id="" action="ppaction://media"/>
            <a:extLst>
              <a:ext uri="{FF2B5EF4-FFF2-40B4-BE49-F238E27FC236}">
                <a16:creationId xmlns:a16="http://schemas.microsoft.com/office/drawing/2014/main" id="{EC927641-3FB8-4169-AAC2-57386F2944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8125" y="1139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9498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覆う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reading_v6_cover">
            <a:hlinkClick r:id="" action="ppaction://media"/>
            <a:extLst>
              <a:ext uri="{FF2B5EF4-FFF2-40B4-BE49-F238E27FC236}">
                <a16:creationId xmlns:a16="http://schemas.microsoft.com/office/drawing/2014/main" id="{BCF76482-4C28-41B7-8E1C-A04BB3C904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5776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cover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4_reading_v6_cover">
            <a:hlinkClick r:id="" action="ppaction://media"/>
            <a:extLst>
              <a:ext uri="{FF2B5EF4-FFF2-40B4-BE49-F238E27FC236}">
                <a16:creationId xmlns:a16="http://schemas.microsoft.com/office/drawing/2014/main" id="{91E60DFD-5DD1-450A-872B-B56977A518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1764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覆う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4_reading_v6_cover">
            <a:hlinkClick r:id="" action="ppaction://media"/>
            <a:extLst>
              <a:ext uri="{FF2B5EF4-FFF2-40B4-BE49-F238E27FC236}">
                <a16:creationId xmlns:a16="http://schemas.microsoft.com/office/drawing/2014/main" id="{28397484-54CC-4F73-B365-916F23079F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8578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3_L14_reading_v7_find">
            <a:hlinkClick r:id="" action="ppaction://media"/>
            <a:extLst>
              <a:ext uri="{FF2B5EF4-FFF2-40B4-BE49-F238E27FC236}">
                <a16:creationId xmlns:a16="http://schemas.microsoft.com/office/drawing/2014/main" id="{36CF2675-BC66-43E8-98DA-79FB3A50C6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8540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6EE6FCE-DE1F-C5BB-C7AD-62814BBA8E97}"/>
              </a:ext>
            </a:extLst>
          </p:cNvPr>
          <p:cNvGrpSpPr/>
          <p:nvPr/>
        </p:nvGrpSpPr>
        <p:grpSpPr>
          <a:xfrm>
            <a:off x="815009" y="1780650"/>
            <a:ext cx="7513983" cy="3296701"/>
            <a:chOff x="815009" y="2280594"/>
            <a:chExt cx="7513983" cy="3296701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2A3DA48-4F0B-2884-599F-4FEFE005FB9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7839110-F98B-3152-4363-A21B09A5A68F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を見つける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37312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424070" y="2105561"/>
            <a:ext cx="82958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find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4_reading_v7_find">
            <a:hlinkClick r:id="" action="ppaction://media"/>
            <a:extLst>
              <a:ext uri="{FF2B5EF4-FFF2-40B4-BE49-F238E27FC236}">
                <a16:creationId xmlns:a16="http://schemas.microsoft.com/office/drawing/2014/main" id="{C0FC08BF-0431-482B-9549-4224C8CC3D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854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7648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3_L14_reading_v7_find">
            <a:hlinkClick r:id="" action="ppaction://media"/>
            <a:extLst>
              <a:ext uri="{FF2B5EF4-FFF2-40B4-BE49-F238E27FC236}">
                <a16:creationId xmlns:a16="http://schemas.microsoft.com/office/drawing/2014/main" id="{5252B8AC-3ED2-4DCA-9351-9FE0AC14ED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8540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E752416-D4FA-44CB-EEBB-701E27CDA3D7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を見つける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3918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飼い主</a:t>
              </a:r>
            </a:p>
          </p:txBody>
        </p:sp>
      </p:grpSp>
      <p:pic>
        <p:nvPicPr>
          <p:cNvPr id="4" name="G3_L14_reading_v8_owner">
            <a:hlinkClick r:id="" action="ppaction://media"/>
            <a:extLst>
              <a:ext uri="{FF2B5EF4-FFF2-40B4-BE49-F238E27FC236}">
                <a16:creationId xmlns:a16="http://schemas.microsoft.com/office/drawing/2014/main" id="{C21E4663-BFD1-4E23-9C67-11CFECD28E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31975" y="682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3034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927652" y="2105561"/>
            <a:ext cx="728869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owner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4_reading_v8_owner">
            <a:hlinkClick r:id="" action="ppaction://media"/>
            <a:extLst>
              <a:ext uri="{FF2B5EF4-FFF2-40B4-BE49-F238E27FC236}">
                <a16:creationId xmlns:a16="http://schemas.microsoft.com/office/drawing/2014/main" id="{97F927F7-A2FF-4786-90F1-C3E1C82FAE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31975" y="682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231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7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飼い主</a:t>
            </a:r>
          </a:p>
        </p:txBody>
      </p:sp>
      <p:pic>
        <p:nvPicPr>
          <p:cNvPr id="7" name="G3_L14_reading_v8_owner">
            <a:hlinkClick r:id="" action="ppaction://media"/>
            <a:extLst>
              <a:ext uri="{FF2B5EF4-FFF2-40B4-BE49-F238E27FC236}">
                <a16:creationId xmlns:a16="http://schemas.microsoft.com/office/drawing/2014/main" id="{18D24E6D-8C17-4F00-B61E-C4CD3F7B7F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31975" y="682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337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3_L14_reading_v9_remember">
            <a:hlinkClick r:id="" action="ppaction://media"/>
            <a:extLst>
              <a:ext uri="{FF2B5EF4-FFF2-40B4-BE49-F238E27FC236}">
                <a16:creationId xmlns:a16="http://schemas.microsoft.com/office/drawing/2014/main" id="{EAD2489F-4D2C-4BD5-BD00-7E19C17D25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3425" y="13303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41F6B9C-223B-1F64-5A52-635535CC3F49}"/>
              </a:ext>
            </a:extLst>
          </p:cNvPr>
          <p:cNvGrpSpPr/>
          <p:nvPr/>
        </p:nvGrpSpPr>
        <p:grpSpPr>
          <a:xfrm>
            <a:off x="815009" y="1780650"/>
            <a:ext cx="7513983" cy="3296701"/>
            <a:chOff x="815009" y="2280594"/>
            <a:chExt cx="7513983" cy="3296701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751B5FDB-1DD0-9C51-E9E9-09EE329533C8}"/>
                </a:ext>
              </a:extLst>
            </p:cNvPr>
            <p:cNvSpPr txBox="1"/>
            <p:nvPr/>
          </p:nvSpPr>
          <p:spPr>
            <a:xfrm>
              <a:off x="914400" y="4007635"/>
              <a:ext cx="7315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0565046-7361-FCD3-0733-75506A9557D4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を思い出す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09741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22587B0-D185-4428-B7A0-B7AC1833263A}"/>
              </a:ext>
            </a:extLst>
          </p:cNvPr>
          <p:cNvSpPr txBox="1"/>
          <p:nvPr/>
        </p:nvSpPr>
        <p:spPr>
          <a:xfrm>
            <a:off x="291548" y="2497976"/>
            <a:ext cx="8560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remember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4_reading_v9_remember">
            <a:hlinkClick r:id="" action="ppaction://media"/>
            <a:extLst>
              <a:ext uri="{FF2B5EF4-FFF2-40B4-BE49-F238E27FC236}">
                <a16:creationId xmlns:a16="http://schemas.microsoft.com/office/drawing/2014/main" id="{764638FF-DA3B-4027-A205-344A16B294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3425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006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3_L14_reading_v9_remember">
            <a:hlinkClick r:id="" action="ppaction://media"/>
            <a:extLst>
              <a:ext uri="{FF2B5EF4-FFF2-40B4-BE49-F238E27FC236}">
                <a16:creationId xmlns:a16="http://schemas.microsoft.com/office/drawing/2014/main" id="{9E77678D-9928-42A5-8435-D6D75C4CDC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3425" y="13303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F683431-8EF8-C3ED-34D9-803ED187011A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を思い出す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7589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3_L14_reading_v1_bring">
            <a:hlinkClick r:id="" action="ppaction://media"/>
            <a:extLst>
              <a:ext uri="{FF2B5EF4-FFF2-40B4-BE49-F238E27FC236}">
                <a16:creationId xmlns:a16="http://schemas.microsoft.com/office/drawing/2014/main" id="{1C317201-3C8C-4150-B29B-75BAF443E5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2160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17FE43D-CAB5-B248-8BEF-ECD5D78589F1}"/>
              </a:ext>
            </a:extLst>
          </p:cNvPr>
          <p:cNvGrpSpPr/>
          <p:nvPr/>
        </p:nvGrpSpPr>
        <p:grpSpPr>
          <a:xfrm>
            <a:off x="414131" y="1889687"/>
            <a:ext cx="8315739" cy="3078627"/>
            <a:chOff x="414131" y="2498668"/>
            <a:chExt cx="8315739" cy="307862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2804DB3-75BA-5330-B395-DBA26D612851}"/>
                </a:ext>
              </a:extLst>
            </p:cNvPr>
            <p:cNvSpPr txBox="1"/>
            <p:nvPr/>
          </p:nvSpPr>
          <p:spPr>
            <a:xfrm>
              <a:off x="414131" y="2498668"/>
              <a:ext cx="831573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を持ってくる</a:t>
              </a: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D1D1CE3-24A4-D969-4051-5EC0565C10F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8012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0A07E54-A09F-4A42-9171-945AA3708E92}"/>
              </a:ext>
            </a:extLst>
          </p:cNvPr>
          <p:cNvGrpSpPr/>
          <p:nvPr/>
        </p:nvGrpSpPr>
        <p:grpSpPr>
          <a:xfrm>
            <a:off x="474300" y="1752902"/>
            <a:ext cx="8195400" cy="3352196"/>
            <a:chOff x="474300" y="2225099"/>
            <a:chExt cx="8195400" cy="33521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474300" y="2225099"/>
              <a:ext cx="819540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そのとき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3_L14_reading_v10_then">
            <a:hlinkClick r:id="" action="ppaction://media"/>
            <a:extLst>
              <a:ext uri="{FF2B5EF4-FFF2-40B4-BE49-F238E27FC236}">
                <a16:creationId xmlns:a16="http://schemas.microsoft.com/office/drawing/2014/main" id="{182B73BB-40BE-4048-AE15-AEC92C5973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3016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E5C1D6AA-8FF4-D8D7-A0E5-06827334E49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11664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4_reading_v10_then">
            <a:hlinkClick r:id="" action="ppaction://media"/>
            <a:extLst>
              <a:ext uri="{FF2B5EF4-FFF2-40B4-BE49-F238E27FC236}">
                <a16:creationId xmlns:a16="http://schemas.microsoft.com/office/drawing/2014/main" id="{93EA2FA9-9F12-4E98-BA7C-B1826874C7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89075" y="3016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03C6009-6796-8C5F-3815-37FB5E3BA98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99308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D921555-465D-446D-8C5C-1AE10D1D068F}"/>
              </a:ext>
            </a:extLst>
          </p:cNvPr>
          <p:cNvSpPr txBox="1"/>
          <p:nvPr/>
        </p:nvSpPr>
        <p:spPr>
          <a:xfrm>
            <a:off x="474300" y="2690336"/>
            <a:ext cx="8195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そのとき</a:t>
            </a:r>
            <a:r>
              <a:rPr kumimoji="1"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9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G3_L14_reading_v10_then">
            <a:hlinkClick r:id="" action="ppaction://media"/>
            <a:extLst>
              <a:ext uri="{FF2B5EF4-FFF2-40B4-BE49-F238E27FC236}">
                <a16:creationId xmlns:a16="http://schemas.microsoft.com/office/drawing/2014/main" id="{C936587F-18A3-4F34-A796-3BEC1DFA03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489075" y="301625"/>
            <a:ext cx="609600" cy="6096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143514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B71D95-4FDE-6803-14C3-509F44CA4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FA6461C-D127-4129-FAB1-B2D3AA06DEA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FA80303-F890-1BA8-94F2-4337B0D2B0C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769D713-3454-E725-7369-D3E55A5D1FC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4" name="G3_L14_reading_v1_bring">
            <a:hlinkClick r:id="" action="ppaction://media"/>
            <a:extLst>
              <a:ext uri="{FF2B5EF4-FFF2-40B4-BE49-F238E27FC236}">
                <a16:creationId xmlns:a16="http://schemas.microsoft.com/office/drawing/2014/main" id="{B3820A08-C993-62CE-D331-D6E0CB73CF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74775" y="12160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A87CD18-4AEF-2C71-6072-9C31A6E686BC}"/>
              </a:ext>
            </a:extLst>
          </p:cNvPr>
          <p:cNvGrpSpPr/>
          <p:nvPr/>
        </p:nvGrpSpPr>
        <p:grpSpPr>
          <a:xfrm>
            <a:off x="414131" y="1889687"/>
            <a:ext cx="8315739" cy="3078627"/>
            <a:chOff x="414131" y="2498668"/>
            <a:chExt cx="8315739" cy="307862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F13B219-B40B-1578-1EC9-97316A6758D8}"/>
                </a:ext>
              </a:extLst>
            </p:cNvPr>
            <p:cNvSpPr txBox="1"/>
            <p:nvPr/>
          </p:nvSpPr>
          <p:spPr>
            <a:xfrm>
              <a:off x="414131" y="2498668"/>
              <a:ext cx="831573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を持ってくる</a:t>
              </a: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75DB7CA-1F2F-34AA-BC9E-190085B739C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ACA5B8C-AEC8-1F0C-F7B6-87A0EA2A7AC8}"/>
              </a:ext>
            </a:extLst>
          </p:cNvPr>
          <p:cNvSpPr/>
          <p:nvPr/>
        </p:nvSpPr>
        <p:spPr>
          <a:xfrm>
            <a:off x="2819401" y="3254716"/>
            <a:ext cx="3512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7178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6E4A7-8BD2-FB36-95AA-CD929B14C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6BED8C5-A590-B0C5-74DF-23CF4D2B9F2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8934DA5-846F-4BA6-6584-5344938A1CC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A3974B-064E-C569-5DDC-0F997F9DA83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F2791C-27C5-73BD-D017-298DE879DDAE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F1C8E7F-3CDA-9197-510D-252D9C61CC5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name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A85BFD0-59A6-36E0-3100-44657F789F98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名前をつける</a:t>
              </a:r>
            </a:p>
          </p:txBody>
        </p:sp>
      </p:grpSp>
      <p:pic>
        <p:nvPicPr>
          <p:cNvPr id="2" name="G3_L14_reading_v2_name">
            <a:hlinkClick r:id="" action="ppaction://media"/>
            <a:extLst>
              <a:ext uri="{FF2B5EF4-FFF2-40B4-BE49-F238E27FC236}">
                <a16:creationId xmlns:a16="http://schemas.microsoft.com/office/drawing/2014/main" id="{1F887ACB-10F6-8E96-D055-A4DA9FA377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46225" y="2825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6DC27E1-5451-A9DE-4445-7845DD6CA020}"/>
              </a:ext>
            </a:extLst>
          </p:cNvPr>
          <p:cNvSpPr/>
          <p:nvPr/>
        </p:nvSpPr>
        <p:spPr>
          <a:xfrm>
            <a:off x="2819401" y="3254716"/>
            <a:ext cx="3512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0239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0F106-5F39-7FBF-5192-7D82EFCB2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DAB99AE-7754-F6E2-8BF7-910648DC754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0ABC108-9D5F-F027-B00E-80E97D7ECF7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283F16A-9418-4859-CE5B-BD23ADA7110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E4E8EC9-BF2E-48C2-B5B0-D2465F88B49C}"/>
              </a:ext>
            </a:extLst>
          </p:cNvPr>
          <p:cNvGrpSpPr/>
          <p:nvPr/>
        </p:nvGrpSpPr>
        <p:grpSpPr>
          <a:xfrm>
            <a:off x="685800" y="1536175"/>
            <a:ext cx="7772400" cy="3785651"/>
            <a:chOff x="685800" y="1791644"/>
            <a:chExt cx="77724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541A2E0-3412-ED7C-3EB7-9FB6EFAB6302}"/>
                </a:ext>
              </a:extLst>
            </p:cNvPr>
            <p:cNvSpPr txBox="1"/>
            <p:nvPr/>
          </p:nvSpPr>
          <p:spPr>
            <a:xfrm>
              <a:off x="685800" y="4007635"/>
              <a:ext cx="7772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parents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C286EC2-3D25-8BDD-9AAB-7330BECC7A8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両親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reading_v3_parents">
            <a:hlinkClick r:id="" action="ppaction://media"/>
            <a:extLst>
              <a:ext uri="{FF2B5EF4-FFF2-40B4-BE49-F238E27FC236}">
                <a16:creationId xmlns:a16="http://schemas.microsoft.com/office/drawing/2014/main" id="{C1A652D7-0D51-A196-5E19-720E9C8ED8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98625" y="625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D27BB16-FD3D-753E-1391-B938BAC7EA6C}"/>
              </a:ext>
            </a:extLst>
          </p:cNvPr>
          <p:cNvSpPr/>
          <p:nvPr/>
        </p:nvSpPr>
        <p:spPr>
          <a:xfrm>
            <a:off x="1905000" y="3608227"/>
            <a:ext cx="53413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42318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642BF-27D0-3BA9-DC06-2DB58D01C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B5C4209-5275-F0A6-4430-19E71A04CBB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0B36D88-331B-FA6B-96EF-0F53D0077DF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CBA386D-5834-C0D8-D299-ABE4E39A075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993001F-3407-4C56-1E76-F9BCF81C4374}"/>
              </a:ext>
            </a:extLst>
          </p:cNvPr>
          <p:cNvGrpSpPr/>
          <p:nvPr/>
        </p:nvGrpSpPr>
        <p:grpSpPr>
          <a:xfrm>
            <a:off x="815009" y="1209908"/>
            <a:ext cx="7513983" cy="4438184"/>
            <a:chOff x="815009" y="1258379"/>
            <a:chExt cx="7513983" cy="4438184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CE3A067-D2BC-6DA6-B5DF-68403E655FA7}"/>
                </a:ext>
              </a:extLst>
            </p:cNvPr>
            <p:cNvSpPr txBox="1"/>
            <p:nvPr/>
          </p:nvSpPr>
          <p:spPr>
            <a:xfrm>
              <a:off x="815009" y="1258379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がいなくて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さみしく思う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8764EEB-DCCB-C934-80DF-00890E6182F9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miss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reading_v4_miss">
            <a:hlinkClick r:id="" action="ppaction://media"/>
            <a:extLst>
              <a:ext uri="{FF2B5EF4-FFF2-40B4-BE49-F238E27FC236}">
                <a16:creationId xmlns:a16="http://schemas.microsoft.com/office/drawing/2014/main" id="{C8A085AD-3B00-8ECD-24FE-FC76FF75CF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27175" y="19018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0AA5857-7D14-12D4-130D-BE52BBE699CE}"/>
              </a:ext>
            </a:extLst>
          </p:cNvPr>
          <p:cNvSpPr/>
          <p:nvPr/>
        </p:nvSpPr>
        <p:spPr>
          <a:xfrm>
            <a:off x="2819401" y="3887564"/>
            <a:ext cx="3512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421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6660C-2D9C-9B7B-654C-25D284965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E05E9A6-9F81-08A3-0698-BC410363061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F519EA6-DC34-47A7-47E4-61CD6CAE3A2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796AF07-5870-E277-1EC8-0723DC16B35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0AE4878-057A-CE9F-5F93-4DF43507869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B6114C4-DCA3-6AF0-E487-CEC8F4F5F9D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road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D88D084-CC64-DFDA-9C3F-44F08058BC7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道路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reading_v5_road">
            <a:hlinkClick r:id="" action="ppaction://media"/>
            <a:extLst>
              <a:ext uri="{FF2B5EF4-FFF2-40B4-BE49-F238E27FC236}">
                <a16:creationId xmlns:a16="http://schemas.microsoft.com/office/drawing/2014/main" id="{24C3AD23-FD08-C6C0-E8F9-2E215304E5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8125" y="11398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544F34D-D8FE-0728-B06A-4908F1078397}"/>
              </a:ext>
            </a:extLst>
          </p:cNvPr>
          <p:cNvSpPr/>
          <p:nvPr/>
        </p:nvSpPr>
        <p:spPr>
          <a:xfrm>
            <a:off x="2819401" y="3519516"/>
            <a:ext cx="3512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21154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A0DCB-DB76-5B98-B3F0-F97DAA421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37A4846-50E2-66D8-93A2-11F3123F4B3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45D1DA6-5E77-0040-B059-549BB2983E8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933DF21-773C-CA15-D10A-230B8446368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F822E1A-EF80-DAD9-33AD-160ECF3FFAE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A02A3BA-7D97-2418-897E-9AB70BBFBA1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cover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5FFE2DE-E8BB-F071-6B2A-9DD715388F1F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覆う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reading_v6_cover">
            <a:hlinkClick r:id="" action="ppaction://media"/>
            <a:extLst>
              <a:ext uri="{FF2B5EF4-FFF2-40B4-BE49-F238E27FC236}">
                <a16:creationId xmlns:a16="http://schemas.microsoft.com/office/drawing/2014/main" id="{E5854DB7-1717-31C9-B719-4D7054E595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4325" y="19208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1C23B34-55B1-8855-6147-CC48068D1804}"/>
              </a:ext>
            </a:extLst>
          </p:cNvPr>
          <p:cNvSpPr/>
          <p:nvPr/>
        </p:nvSpPr>
        <p:spPr>
          <a:xfrm>
            <a:off x="2819401" y="3519516"/>
            <a:ext cx="3512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68963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C18373-62CF-45AC-94A3-090582093CCB}"/>
              </a:ext>
            </a:extLst>
          </p:cNvPr>
          <p:cNvSpPr txBox="1"/>
          <p:nvPr/>
        </p:nvSpPr>
        <p:spPr>
          <a:xfrm>
            <a:off x="490330" y="2105561"/>
            <a:ext cx="816334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bring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4_reading_v1_bring">
            <a:hlinkClick r:id="" action="ppaction://media"/>
            <a:extLst>
              <a:ext uri="{FF2B5EF4-FFF2-40B4-BE49-F238E27FC236}">
                <a16:creationId xmlns:a16="http://schemas.microsoft.com/office/drawing/2014/main" id="{C62555BD-209C-4FFA-B441-93B497E758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216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4257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265B8-F105-A452-C043-FF222E74D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7E33E18-23CD-94BE-CF14-6E77B40C049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F0A9FCC-FDEC-CBCB-1D26-B5CEDCDD79E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A58C3D0-46E1-3A65-B7B5-F6588116090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pic>
        <p:nvPicPr>
          <p:cNvPr id="3" name="G3_L14_reading_v7_find">
            <a:hlinkClick r:id="" action="ppaction://media"/>
            <a:extLst>
              <a:ext uri="{FF2B5EF4-FFF2-40B4-BE49-F238E27FC236}">
                <a16:creationId xmlns:a16="http://schemas.microsoft.com/office/drawing/2014/main" id="{E835722A-136F-356A-FD19-8BE0EA0390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0475" y="8540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5CAC69-925D-04F6-5276-F7390D4378B3}"/>
              </a:ext>
            </a:extLst>
          </p:cNvPr>
          <p:cNvGrpSpPr/>
          <p:nvPr/>
        </p:nvGrpSpPr>
        <p:grpSpPr>
          <a:xfrm>
            <a:off x="815009" y="1780650"/>
            <a:ext cx="7513983" cy="3296701"/>
            <a:chOff x="815009" y="2280594"/>
            <a:chExt cx="7513983" cy="3296701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D976BE52-330F-5ABD-F505-9370324D3C7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find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BB9B312-388C-0BFA-FD1C-CF8F5C61BA18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を見つける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D4B2FEE-1E1A-DCDC-F5EC-005D8F640BF9}"/>
              </a:ext>
            </a:extLst>
          </p:cNvPr>
          <p:cNvSpPr/>
          <p:nvPr/>
        </p:nvSpPr>
        <p:spPr>
          <a:xfrm>
            <a:off x="3098800" y="3390557"/>
            <a:ext cx="29537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4580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8E1D2-C1CA-18BB-A6D7-71DBE3F45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0B01C44-9925-F056-F9F4-A141A5FA573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1F7271F-61DE-10BA-F453-5B5EE17DD52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9D3DFA9-1F99-732E-7BD7-101A9B62874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DCE9451-5006-3026-E82C-E8E427F3DC81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90721A6-957D-1E02-02B3-E56E432408E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owner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93C828E-2650-2E53-D5BE-57282B1CA63F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飼い主</a:t>
              </a:r>
            </a:p>
          </p:txBody>
        </p:sp>
      </p:grpSp>
      <p:pic>
        <p:nvPicPr>
          <p:cNvPr id="4" name="G3_L14_reading_v8_owner">
            <a:hlinkClick r:id="" action="ppaction://media"/>
            <a:extLst>
              <a:ext uri="{FF2B5EF4-FFF2-40B4-BE49-F238E27FC236}">
                <a16:creationId xmlns:a16="http://schemas.microsoft.com/office/drawing/2014/main" id="{5340014F-9FCB-391C-BBDE-AC06437D02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31975" y="6826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B13032D-5D56-E3AB-F621-9F42604F278C}"/>
              </a:ext>
            </a:extLst>
          </p:cNvPr>
          <p:cNvSpPr/>
          <p:nvPr/>
        </p:nvSpPr>
        <p:spPr>
          <a:xfrm>
            <a:off x="2501900" y="3429000"/>
            <a:ext cx="41475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34294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97A69A-96F8-2CCE-AFC6-102B2C365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22507ED-A8B6-7D95-7E87-D0FB94E86BC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EAB733E-75BC-D091-0C56-035E46EC9E8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72BE840-6AE9-6800-CA4F-F710BECA37E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pic>
        <p:nvPicPr>
          <p:cNvPr id="3" name="G3_L14_reading_v9_remember">
            <a:hlinkClick r:id="" action="ppaction://media"/>
            <a:extLst>
              <a:ext uri="{FF2B5EF4-FFF2-40B4-BE49-F238E27FC236}">
                <a16:creationId xmlns:a16="http://schemas.microsoft.com/office/drawing/2014/main" id="{5DAB5104-BA8A-5268-B481-AF766B08A9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03425" y="13303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0007651-BFC9-DF92-454D-F571381EAF95}"/>
              </a:ext>
            </a:extLst>
          </p:cNvPr>
          <p:cNvGrpSpPr/>
          <p:nvPr/>
        </p:nvGrpSpPr>
        <p:grpSpPr>
          <a:xfrm>
            <a:off x="228600" y="1780650"/>
            <a:ext cx="8686800" cy="3050480"/>
            <a:chOff x="228600" y="2280594"/>
            <a:chExt cx="8686800" cy="3050480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352EAA28-2969-9DF6-E2BF-2498E5B6FAD3}"/>
                </a:ext>
              </a:extLst>
            </p:cNvPr>
            <p:cNvSpPr txBox="1"/>
            <p:nvPr/>
          </p:nvSpPr>
          <p:spPr>
            <a:xfrm>
              <a:off x="228600" y="4007635"/>
              <a:ext cx="86868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remember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1A85C78-3F58-26ED-8916-AF22EBF711CE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を思い出す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F815755-BED9-F567-5D51-73331EAB215A}"/>
              </a:ext>
            </a:extLst>
          </p:cNvPr>
          <p:cNvSpPr/>
          <p:nvPr/>
        </p:nvSpPr>
        <p:spPr>
          <a:xfrm>
            <a:off x="1651000" y="3254716"/>
            <a:ext cx="58493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8803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A4550-FC08-C112-982A-58AE9DDED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DA48622-F863-AFB7-9359-A77FF68F94D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6A833AE-8E52-82E9-7789-CB5D1F13A62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E2A7694-3208-A5D6-EE33-5ADF8DABD1C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CF3FCB5-7AF4-10A5-34BF-1860F3751325}"/>
              </a:ext>
            </a:extLst>
          </p:cNvPr>
          <p:cNvGrpSpPr/>
          <p:nvPr/>
        </p:nvGrpSpPr>
        <p:grpSpPr>
          <a:xfrm>
            <a:off x="474300" y="1752902"/>
            <a:ext cx="8195400" cy="3352196"/>
            <a:chOff x="474300" y="2225099"/>
            <a:chExt cx="8195400" cy="33521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187ED69-B28F-7F37-758F-C14D69CB7BA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9385269-B4B4-2B15-F9F3-1D12219C6616}"/>
                </a:ext>
              </a:extLst>
            </p:cNvPr>
            <p:cNvSpPr txBox="1"/>
            <p:nvPr/>
          </p:nvSpPr>
          <p:spPr>
            <a:xfrm>
              <a:off x="474300" y="2225099"/>
              <a:ext cx="819540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そのとき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3_L14_reading_v10_then">
            <a:hlinkClick r:id="" action="ppaction://media"/>
            <a:extLst>
              <a:ext uri="{FF2B5EF4-FFF2-40B4-BE49-F238E27FC236}">
                <a16:creationId xmlns:a16="http://schemas.microsoft.com/office/drawing/2014/main" id="{2EC41737-C80B-F370-14AF-7C1F83A3DC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89075" y="3016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B9E8C9D9-0680-D9D8-BEB5-CE82AD1C8EF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B1F1172-6BD2-665E-A822-C98577F94C9B}"/>
              </a:ext>
            </a:extLst>
          </p:cNvPr>
          <p:cNvSpPr/>
          <p:nvPr/>
        </p:nvSpPr>
        <p:spPr>
          <a:xfrm>
            <a:off x="2819401" y="3369294"/>
            <a:ext cx="3512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01394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3_L14_reading_v1_bring">
            <a:hlinkClick r:id="" action="ppaction://media"/>
            <a:extLst>
              <a:ext uri="{FF2B5EF4-FFF2-40B4-BE49-F238E27FC236}">
                <a16:creationId xmlns:a16="http://schemas.microsoft.com/office/drawing/2014/main" id="{7FDE95A7-5924-414A-9097-3B28312050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74775" y="12160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1C0A1D9-4E77-2852-03B0-82F589076CA4}"/>
              </a:ext>
            </a:extLst>
          </p:cNvPr>
          <p:cNvSpPr txBox="1"/>
          <p:nvPr/>
        </p:nvSpPr>
        <p:spPr>
          <a:xfrm>
            <a:off x="414131" y="2767281"/>
            <a:ext cx="83157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を持ってくる</a:t>
            </a:r>
          </a:p>
        </p:txBody>
      </p:sp>
    </p:spTree>
    <p:extLst>
      <p:ext uri="{BB962C8B-B14F-4D97-AF65-F5344CB8AC3E}">
        <p14:creationId xmlns:p14="http://schemas.microsoft.com/office/powerpoint/2010/main" val="2106292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名前をつける</a:t>
              </a:r>
            </a:p>
          </p:txBody>
        </p:sp>
      </p:grpSp>
      <p:pic>
        <p:nvPicPr>
          <p:cNvPr id="2" name="G3_L14_reading_v2_name">
            <a:hlinkClick r:id="" action="ppaction://media"/>
            <a:extLst>
              <a:ext uri="{FF2B5EF4-FFF2-40B4-BE49-F238E27FC236}">
                <a16:creationId xmlns:a16="http://schemas.microsoft.com/office/drawing/2014/main" id="{536E6943-5BCE-4528-88A3-7B8ADDE750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282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7482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name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4_reading_v2_name">
            <a:hlinkClick r:id="" action="ppaction://media"/>
            <a:extLst>
              <a:ext uri="{FF2B5EF4-FFF2-40B4-BE49-F238E27FC236}">
                <a16:creationId xmlns:a16="http://schemas.microsoft.com/office/drawing/2014/main" id="{2C119B14-B4C1-4894-B452-5CEA8BEC70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282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9730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A205A79-A96D-4EA2-95A1-A2455250B952}"/>
              </a:ext>
            </a:extLst>
          </p:cNvPr>
          <p:cNvSpPr txBox="1"/>
          <p:nvPr/>
        </p:nvSpPr>
        <p:spPr>
          <a:xfrm>
            <a:off x="206477" y="2690336"/>
            <a:ext cx="87310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名前をつける</a:t>
            </a:r>
          </a:p>
        </p:txBody>
      </p:sp>
      <p:pic>
        <p:nvPicPr>
          <p:cNvPr id="5" name="G3_L14_reading_v2_name">
            <a:hlinkClick r:id="" action="ppaction://media"/>
            <a:extLst>
              <a:ext uri="{FF2B5EF4-FFF2-40B4-BE49-F238E27FC236}">
                <a16:creationId xmlns:a16="http://schemas.microsoft.com/office/drawing/2014/main" id="{7CD9807E-6857-48D5-AD1E-2CDB1C3E0E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282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222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81512" y="4007635"/>
              <a:ext cx="718097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両親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4_reading_v3_parents">
            <a:hlinkClick r:id="" action="ppaction://media"/>
            <a:extLst>
              <a:ext uri="{FF2B5EF4-FFF2-40B4-BE49-F238E27FC236}">
                <a16:creationId xmlns:a16="http://schemas.microsoft.com/office/drawing/2014/main" id="{F5E87F74-7996-4B00-82FC-F67CA047F0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9862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7975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18226</TotalTime>
  <Words>208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2122</cp:revision>
  <cp:lastPrinted>2016-06-23T16:36:17Z</cp:lastPrinted>
  <dcterms:created xsi:type="dcterms:W3CDTF">2016-05-30T03:13:09Z</dcterms:created>
  <dcterms:modified xsi:type="dcterms:W3CDTF">2025-12-17T06:23:31Z</dcterms:modified>
</cp:coreProperties>
</file>