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672" r:id="rId2"/>
    <p:sldId id="3678" r:id="rId3"/>
    <p:sldId id="4386" r:id="rId4"/>
    <p:sldId id="4387" r:id="rId5"/>
    <p:sldId id="4388" r:id="rId6"/>
    <p:sldId id="4390" r:id="rId7"/>
    <p:sldId id="4391" r:id="rId8"/>
    <p:sldId id="4392" r:id="rId9"/>
    <p:sldId id="4393" r:id="rId10"/>
    <p:sldId id="4394" r:id="rId11"/>
    <p:sldId id="3661" r:id="rId12"/>
    <p:sldId id="3681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385ED-52D1-2E82-DC2B-1ED95FE24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58BA4A2-0C5B-716F-38F7-EE534200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025" b="-85"/>
          <a:stretch/>
        </p:blipFill>
        <p:spPr>
          <a:xfrm>
            <a:off x="284173" y="889833"/>
            <a:ext cx="8575200" cy="806245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122442A-0B9B-B239-DAA7-CC3B7C154C8B}"/>
              </a:ext>
            </a:extLst>
          </p:cNvPr>
          <p:cNvSpPr/>
          <p:nvPr/>
        </p:nvSpPr>
        <p:spPr>
          <a:xfrm>
            <a:off x="0" y="2338939"/>
            <a:ext cx="9144000" cy="451906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0B5FED-8DD5-CB25-7558-9DE4DA504E75}"/>
              </a:ext>
            </a:extLst>
          </p:cNvPr>
          <p:cNvSpPr txBox="1"/>
          <p:nvPr/>
        </p:nvSpPr>
        <p:spPr>
          <a:xfrm>
            <a:off x="537493" y="2551756"/>
            <a:ext cx="828477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remember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Nana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always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「いつも」という意味をもち、動詞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remember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「そのとき」という意味をもち、動詞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remember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2F9497E-DED8-55DE-1AB5-2C6CA6D7F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EA8AA9-1929-9235-FED1-3FDDC172404A}"/>
              </a:ext>
            </a:extLst>
          </p:cNvPr>
          <p:cNvSpPr txBox="1"/>
          <p:nvPr/>
        </p:nvSpPr>
        <p:spPr>
          <a:xfrm>
            <a:off x="537494" y="1750590"/>
            <a:ext cx="41297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そのとき私はいつもナナを思い出します。</a:t>
            </a:r>
          </a:p>
        </p:txBody>
      </p:sp>
    </p:spTree>
    <p:extLst>
      <p:ext uri="{BB962C8B-B14F-4D97-AF65-F5344CB8AC3E}">
        <p14:creationId xmlns:p14="http://schemas.microsoft.com/office/powerpoint/2010/main" val="25761770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F841F7-73F0-21E4-2AA3-B88D3370B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00" y="31647"/>
            <a:ext cx="6512400" cy="6758470"/>
          </a:xfrm>
          <a:prstGeom prst="rect">
            <a:avLst/>
          </a:prstGeom>
        </p:spPr>
      </p:pic>
      <p:pic>
        <p:nvPicPr>
          <p:cNvPr id="7" name="AS_G3_18_09_reading_str">
            <a:hlinkClick r:id="" action="ppaction://media"/>
            <a:extLst>
              <a:ext uri="{FF2B5EF4-FFF2-40B4-BE49-F238E27FC236}">
                <a16:creationId xmlns:a16="http://schemas.microsoft.com/office/drawing/2014/main" id="{40C3B7EB-BFC8-69DE-1B68-DC7A53638B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1850" y="1016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11C43-1BF1-1E8F-05AE-376724EA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DB1602C-E74F-C3F4-7E09-2F802CA73F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485"/>
          <a:stretch/>
        </p:blipFill>
        <p:spPr>
          <a:xfrm>
            <a:off x="284173" y="909083"/>
            <a:ext cx="8575200" cy="757783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17A6F42-64EC-0B7A-6B01-B2224119437F}"/>
              </a:ext>
            </a:extLst>
          </p:cNvPr>
          <p:cNvSpPr/>
          <p:nvPr/>
        </p:nvSpPr>
        <p:spPr>
          <a:xfrm>
            <a:off x="0" y="2338939"/>
            <a:ext cx="9144000" cy="451906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727E45D-BD1D-C7CF-3570-34D521A7172A}"/>
              </a:ext>
            </a:extLst>
          </p:cNvPr>
          <p:cNvSpPr txBox="1"/>
          <p:nvPr/>
        </p:nvSpPr>
        <p:spPr>
          <a:xfrm>
            <a:off x="537493" y="2551756"/>
            <a:ext cx="8284774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picture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my dog named Nana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picture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named Nana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「ナナと名づけられた」という意味をもち、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dog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「私と一緒に」という意味をもち、動詞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always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「いつも」という意味をもち、動詞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F60122-21A5-8AEB-38E1-7F2B61F6A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DB0F5D-9E69-EC0E-C003-7B414C679F80}"/>
              </a:ext>
            </a:extLst>
          </p:cNvPr>
          <p:cNvSpPr txBox="1"/>
          <p:nvPr/>
        </p:nvSpPr>
        <p:spPr>
          <a:xfrm>
            <a:off x="537493" y="1750590"/>
            <a:ext cx="603656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私はナナという名前の私のイヌの写真をいつも持ってきます。</a:t>
            </a:r>
          </a:p>
        </p:txBody>
      </p:sp>
    </p:spTree>
    <p:extLst>
      <p:ext uri="{BB962C8B-B14F-4D97-AF65-F5344CB8AC3E}">
        <p14:creationId xmlns:p14="http://schemas.microsoft.com/office/powerpoint/2010/main" val="4884606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BC11F-06C0-C195-FA4F-653274FD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212AD31-6083-0084-0F3F-4D0F9DC57F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17" b="80122"/>
          <a:stretch/>
        </p:blipFill>
        <p:spPr>
          <a:xfrm>
            <a:off x="284173" y="889833"/>
            <a:ext cx="8575200" cy="779647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A85605B-20E8-9E64-77BB-7F63065C1B56}"/>
              </a:ext>
            </a:extLst>
          </p:cNvPr>
          <p:cNvSpPr/>
          <p:nvPr/>
        </p:nvSpPr>
        <p:spPr>
          <a:xfrm>
            <a:off x="0" y="2338939"/>
            <a:ext cx="9144000" cy="451906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897A27C-9071-0BEF-6F1A-62ACE972E0B8}"/>
              </a:ext>
            </a:extLst>
          </p:cNvPr>
          <p:cNvSpPr txBox="1"/>
          <p:nvPr/>
        </p:nvSpPr>
        <p:spPr>
          <a:xfrm>
            <a:off x="537493" y="2551756"/>
            <a:ext cx="828477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my parents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「両親と一緒に」という意味をもち、動詞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Hokkaido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「北海道に」という意味をもち、動詞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4264804-AE1E-F04C-275A-B325E1AB0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8E063E-F47B-761F-0925-0A6D43CB267C}"/>
              </a:ext>
            </a:extLst>
          </p:cNvPr>
          <p:cNvSpPr txBox="1"/>
          <p:nvPr/>
        </p:nvSpPr>
        <p:spPr>
          <a:xfrm>
            <a:off x="537494" y="1750590"/>
            <a:ext cx="556697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彼女は、北海道で私の両親といっしょに暮らしています。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2143488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029F1-B524-1566-269E-F1FE88D9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436E44F-8C46-A5F8-359E-4CCE1635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40332"/>
            <a:ext cx="8571719" cy="1859441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CF3B51E-E1E8-62F5-FBDC-19FCF1D2B2D3}"/>
              </a:ext>
            </a:extLst>
          </p:cNvPr>
          <p:cNvSpPr/>
          <p:nvPr/>
        </p:nvSpPr>
        <p:spPr>
          <a:xfrm>
            <a:off x="0" y="3291439"/>
            <a:ext cx="9144000" cy="356656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F95C7E8-334E-EEEA-8D2F-E9CE9E9D4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A38EAC-2956-774B-8B52-C482EF5CDC20}"/>
              </a:ext>
            </a:extLst>
          </p:cNvPr>
          <p:cNvSpPr txBox="1"/>
          <p:nvPr/>
        </p:nvSpPr>
        <p:spPr>
          <a:xfrm>
            <a:off x="375385" y="2693870"/>
            <a:ext cx="84805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私は今、英語を勉強するためにアメリカにいるので、彼女がいなくてとてもさみしいです。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655C8C-1E49-C7F5-683D-382097B7C77F}"/>
              </a:ext>
            </a:extLst>
          </p:cNvPr>
          <p:cNvSpPr txBox="1"/>
          <p:nvPr/>
        </p:nvSpPr>
        <p:spPr>
          <a:xfrm>
            <a:off x="537493" y="3542113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Now I am in America to study English,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America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「アメリカに」という意味をもち、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の場所を説明しています。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study English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は「英語を勉強するために」という意味で、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の目的を説明しています。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「今」という意味をもち、文全体を修飾しています。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3148209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1C89-689E-706A-E3B0-A547DEA7C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4DBEDE2-8747-7BDB-0BA3-66D384ECE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40332"/>
            <a:ext cx="8571719" cy="1859441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DA09E81-43FB-235B-E52A-6A00607662DF}"/>
              </a:ext>
            </a:extLst>
          </p:cNvPr>
          <p:cNvSpPr/>
          <p:nvPr/>
        </p:nvSpPr>
        <p:spPr>
          <a:xfrm>
            <a:off x="0" y="3291439"/>
            <a:ext cx="9144000" cy="356656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28D30EE-16A9-9607-7448-F658899A0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5B2F4D-77A7-55AA-8E39-B76D66739402}"/>
              </a:ext>
            </a:extLst>
          </p:cNvPr>
          <p:cNvSpPr txBox="1"/>
          <p:nvPr/>
        </p:nvSpPr>
        <p:spPr>
          <a:xfrm>
            <a:off x="375385" y="2693870"/>
            <a:ext cx="84805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私は今、英語を勉強するためにアメリカにいるので、彼女がいなくてとてもさみしいです。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53078D-D4AA-080F-1542-6B2B110568C0}"/>
              </a:ext>
            </a:extLst>
          </p:cNvPr>
          <p:cNvSpPr txBox="1"/>
          <p:nvPr/>
        </p:nvSpPr>
        <p:spPr>
          <a:xfrm>
            <a:off x="537493" y="3542113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I miss her so much.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miss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Nana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のこと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 much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「たくさん」という意味をもち、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miss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の程度を説明しています。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つの文をつなぎ、前の内容を受けて、その結果こうなるという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意味を表しています。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6275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6478F-8496-A81A-FC4F-091070370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5E77223-AD4D-70CB-85C9-53C478C9E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889833"/>
            <a:ext cx="8571719" cy="804742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D56701F-DE8D-E1EC-9BBA-EDFE55AD3E11}"/>
              </a:ext>
            </a:extLst>
          </p:cNvPr>
          <p:cNvSpPr/>
          <p:nvPr/>
        </p:nvSpPr>
        <p:spPr>
          <a:xfrm>
            <a:off x="0" y="2338939"/>
            <a:ext cx="9144000" cy="451906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C4BAEDC-1FAD-7BE1-F6C2-1C95625BEEB9}"/>
              </a:ext>
            </a:extLst>
          </p:cNvPr>
          <p:cNvSpPr txBox="1"/>
          <p:nvPr/>
        </p:nvSpPr>
        <p:spPr>
          <a:xfrm>
            <a:off x="537493" y="2551756"/>
            <a:ext cx="828477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Nana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seven years old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「今」という意味をもち、文全体を修飾しています。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94286D-87BD-A8D9-DAB9-017C55D8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BBB4E9-E0DD-292F-D3F2-05E119148EC4}"/>
              </a:ext>
            </a:extLst>
          </p:cNvPr>
          <p:cNvSpPr txBox="1"/>
          <p:nvPr/>
        </p:nvSpPr>
        <p:spPr>
          <a:xfrm>
            <a:off x="3864894" y="1750590"/>
            <a:ext cx="201943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ナナは今７歳です。</a:t>
            </a:r>
          </a:p>
        </p:txBody>
      </p:sp>
    </p:spTree>
    <p:extLst>
      <p:ext uri="{BB962C8B-B14F-4D97-AF65-F5344CB8AC3E}">
        <p14:creationId xmlns:p14="http://schemas.microsoft.com/office/powerpoint/2010/main" val="30948909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02F82-555D-B88A-5BD5-8FE1213A2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F7E537-B11C-9B2A-E37A-7DC819338D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403" b="45620"/>
          <a:stretch/>
        </p:blipFill>
        <p:spPr>
          <a:xfrm>
            <a:off x="284173" y="889833"/>
            <a:ext cx="8575200" cy="798897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452A54D-2E6E-8A99-AAB7-5E445E7DECA0}"/>
              </a:ext>
            </a:extLst>
          </p:cNvPr>
          <p:cNvSpPr/>
          <p:nvPr/>
        </p:nvSpPr>
        <p:spPr>
          <a:xfrm>
            <a:off x="0" y="2338939"/>
            <a:ext cx="9144000" cy="451906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BA29827-35AF-D1ED-4643-E44C3CB53499}"/>
              </a:ext>
            </a:extLst>
          </p:cNvPr>
          <p:cNvSpPr txBox="1"/>
          <p:nvPr/>
        </p:nvSpPr>
        <p:spPr>
          <a:xfrm>
            <a:off x="537493" y="2551756"/>
            <a:ext cx="828477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our house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「私たちの家に」という意味をもち、動詞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six years ago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6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年前に」という意味をもち、動詞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4442455-3340-8CD5-B25E-37086823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B2FF30-8C85-EAF4-5E6E-250CB8AA24B2}"/>
              </a:ext>
            </a:extLst>
          </p:cNvPr>
          <p:cNvSpPr txBox="1"/>
          <p:nvPr/>
        </p:nvSpPr>
        <p:spPr>
          <a:xfrm>
            <a:off x="537494" y="1750590"/>
            <a:ext cx="396677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彼女は６年前に私たちの家に来ました。</a:t>
            </a:r>
          </a:p>
        </p:txBody>
      </p:sp>
    </p:spTree>
    <p:extLst>
      <p:ext uri="{BB962C8B-B14F-4D97-AF65-F5344CB8AC3E}">
        <p14:creationId xmlns:p14="http://schemas.microsoft.com/office/powerpoint/2010/main" val="28327259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C51C8-8ADB-F85F-4F4F-7F14743B2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7F48B42-EFA7-89F8-25BF-86777707C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696456"/>
            <a:ext cx="8577815" cy="1859441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A245CDF-0111-F148-B777-E482DD633716}"/>
              </a:ext>
            </a:extLst>
          </p:cNvPr>
          <p:cNvSpPr/>
          <p:nvPr/>
        </p:nvSpPr>
        <p:spPr>
          <a:xfrm>
            <a:off x="0" y="3077497"/>
            <a:ext cx="9144000" cy="378050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781A263-4D32-A435-0101-9AACB7FB0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5B3A3F-1E00-9F80-6071-4F2D28E0CF19}"/>
              </a:ext>
            </a:extLst>
          </p:cNvPr>
          <p:cNvSpPr txBox="1"/>
          <p:nvPr/>
        </p:nvSpPr>
        <p:spPr>
          <a:xfrm>
            <a:off x="454043" y="2576274"/>
            <a:ext cx="622861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雪が降ると、私たちは雪でおおわれた道を走って楽しみました。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227507-7049-9111-4999-28B7CCF506EF}"/>
              </a:ext>
            </a:extLst>
          </p:cNvPr>
          <p:cNvSpPr txBox="1"/>
          <p:nvPr/>
        </p:nvSpPr>
        <p:spPr>
          <a:xfrm>
            <a:off x="537493" y="3146576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we had snow,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had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snow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enjoyed running the road covered with snow.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enjoyed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running the road covered with snow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running the road covered with snow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は「雪で覆われた道を走ること」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という意味で、動作を名詞として扱っています。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covered with snow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road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with snow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</p:txBody>
      </p:sp>
    </p:spTree>
    <p:extLst>
      <p:ext uri="{BB962C8B-B14F-4D97-AF65-F5344CB8AC3E}">
        <p14:creationId xmlns:p14="http://schemas.microsoft.com/office/powerpoint/2010/main" val="3832535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F4F1B-9986-3C24-6E20-050A1F78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EFE33F8-AE7D-AB54-97AE-2B401055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632180"/>
            <a:ext cx="8571719" cy="1725318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496F203-5264-DF05-0C3C-2BD0FC60EC61}"/>
              </a:ext>
            </a:extLst>
          </p:cNvPr>
          <p:cNvSpPr/>
          <p:nvPr/>
        </p:nvSpPr>
        <p:spPr>
          <a:xfrm>
            <a:off x="0" y="2844618"/>
            <a:ext cx="9144000" cy="401338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566816C-43A1-C265-CC70-8D5BC85C5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480EF8-6BAA-D71C-B849-AA4D0AC98A64}"/>
              </a:ext>
            </a:extLst>
          </p:cNvPr>
          <p:cNvSpPr txBox="1"/>
          <p:nvPr/>
        </p:nvSpPr>
        <p:spPr>
          <a:xfrm>
            <a:off x="375385" y="2357498"/>
            <a:ext cx="669851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ときどきアメリカで、飼い主といっしょに走っているイヌを見つけます。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1BA65C-864A-81D8-1587-DBD25CE1DC01}"/>
              </a:ext>
            </a:extLst>
          </p:cNvPr>
          <p:cNvSpPr txBox="1"/>
          <p:nvPr/>
        </p:nvSpPr>
        <p:spPr>
          <a:xfrm>
            <a:off x="537493" y="2927289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dog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running with his or her owner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dog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his or her owner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「飼い主と一緒に」という意味をもち、動詞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running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America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「アメリカで」という意味をもち、動詞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sometimes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5103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18226</TotalTime>
  <Words>1012</Words>
  <Application>Microsoft Office PowerPoint</Application>
  <PresentationFormat>画面に合わせる (4:3)</PresentationFormat>
  <Paragraphs>90</Paragraphs>
  <Slides>12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2122</cp:revision>
  <cp:lastPrinted>2016-06-23T16:36:17Z</cp:lastPrinted>
  <dcterms:created xsi:type="dcterms:W3CDTF">2016-05-30T03:13:09Z</dcterms:created>
  <dcterms:modified xsi:type="dcterms:W3CDTF">2025-12-17T06:24:24Z</dcterms:modified>
</cp:coreProperties>
</file>