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4363" r:id="rId3"/>
    <p:sldId id="4151" r:id="rId4"/>
    <p:sldId id="4395" r:id="rId5"/>
    <p:sldId id="4396" r:id="rId6"/>
    <p:sldId id="4397" r:id="rId7"/>
    <p:sldId id="4228" r:id="rId8"/>
    <p:sldId id="4229" r:id="rId9"/>
    <p:sldId id="4230" r:id="rId10"/>
    <p:sldId id="4231" r:id="rId11"/>
    <p:sldId id="4232" r:id="rId12"/>
    <p:sldId id="4233" r:id="rId13"/>
    <p:sldId id="4364" r:id="rId14"/>
    <p:sldId id="4195" r:id="rId15"/>
    <p:sldId id="4225" r:id="rId16"/>
    <p:sldId id="4226" r:id="rId17"/>
    <p:sldId id="4227" r:id="rId18"/>
    <p:sldId id="4234" r:id="rId19"/>
    <p:sldId id="4235" r:id="rId20"/>
    <p:sldId id="4236" r:id="rId21"/>
    <p:sldId id="4237" r:id="rId22"/>
    <p:sldId id="4238" r:id="rId23"/>
    <p:sldId id="4239" r:id="rId24"/>
    <p:sldId id="4385" r:id="rId25"/>
    <p:sldId id="4398" r:id="rId26"/>
    <p:sldId id="4196" r:id="rId27"/>
    <p:sldId id="4399" r:id="rId28"/>
    <p:sldId id="4198" r:id="rId29"/>
    <p:sldId id="4240" r:id="rId30"/>
    <p:sldId id="4241" r:id="rId31"/>
    <p:sldId id="4242" r:id="rId32"/>
    <p:sldId id="4243" r:id="rId33"/>
    <p:sldId id="4244" r:id="rId34"/>
    <p:sldId id="4245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186AE-2F43-3825-46B1-69331D89F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467658-EF03-B5BF-34F4-05DBB23DE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CD342A-3CE5-CE42-848B-301EC1697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F51520-03C9-CAA8-2C46-A830093EE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5165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5E514-B51F-0616-C09D-F44785A56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BEEEA0C-7F44-8EE8-AF8A-D1FCD37516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DCE4B2E-9FA5-2A32-0CF9-91A7A8F360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4663FE-0D2F-AD31-8F4E-A2A15A96C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999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8D612-0A72-B914-82DE-B4061A604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2CC5D9-8DAD-2C4B-E1A7-C6C889412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AF2BB8-3D01-50EA-2F91-627EBB9B6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BA9A0E-38E9-CB64-FFBC-1F41977B9D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119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1EC89-D2DF-91CB-0518-CE5D2F479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DFBB95A-3633-5CCB-4D0A-6BB09E420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1523BE-FF4D-A759-027D-102CCAB7CF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2CEB2E-2A59-0BBC-240F-4C0F43CF5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172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D6BD6-D87B-05D9-D962-1E637913B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D9B494-16C9-60BF-CA61-98ADA0998C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2AFFCD-E974-9872-A6AF-122E528A01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FFAAED-798C-CF53-F35C-8AAC1A4BE6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981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B510C-5DD7-D122-77FC-DD33FF126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3287D74-4C22-AF2D-66C5-3214D34CE5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35BECA-B1E8-5ACC-4529-EBCBAFA343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15607B-F020-6B2E-4E82-A7B913C7CB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23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2C1D7-66B7-1467-C99A-AE545508A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025D2E-94D1-8E07-B60E-0B2DBF316E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C5CAE4-12C8-9153-890F-8D3E9BD5E3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2A430E-8A6A-E98F-C073-E1F2C35505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6032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481B0-8624-20BE-B942-D4E9ACFEC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887B06-D8BF-393C-C58E-02F55B61E4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A9549D-ADB3-AC55-5883-1567ED1AC8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55BC88-BE15-FA20-331C-67858CE5F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2578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1229C-AB3D-A89C-B886-F6A05238E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3EEF87-E2E5-1BBB-AF51-05F98487A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D445CE-4343-7F09-F15C-E8DBA55CC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7FCAB3-FBFC-0C8A-C17D-CEF6141A6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937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1C3-C935-311A-9F3A-1E43C9533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E40320-1F8B-61AA-EB67-F5066A6348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AF00EC0-0363-34CF-EDCF-B07C6F0CE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996A24-5B14-6A61-3983-CE79F0D70E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5466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5222C-3DDB-A953-E01E-495262B62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E2F6B8-34E2-E83F-992E-27330B759E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996AFF-1689-6601-9CAE-67219F0470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80769F-580D-5EA0-7303-07207596C9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656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3A728-8212-B86C-CF88-4AD215329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71447CD-6F4E-F20A-F239-874EDB87F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D1EEF5-41F4-731A-DBA8-8DEDE933C4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163FEA-5BBF-4B6D-3C38-7C0DDE6868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9080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B07DC-C9A6-9713-3389-5869E5D2C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397938-CA91-6BD8-7B87-355D8D621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00D7A3-C007-5F44-5A85-3C97A37E72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1AA44E-838A-6AE0-D389-7300D8CC7F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4887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FE7-DFF7-EAC9-B1C5-1D4ACF80F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61C31D-40DB-F1C8-E87B-25BDF96982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FF3D9B-A2C6-FE02-ACFE-FF22C82C6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2625F1-C31C-178F-13B1-707336B1D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3151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8A10D-FBDE-9126-6B78-EF2E33860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389FAA-072B-7D42-6857-A5C4028AE3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DBEDD4-3AE5-AA2B-7067-52EED6E7C9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772C33-8590-005C-7BB9-8EFBA3B6EC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7898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C0990-9298-070D-EB0A-79A8C3FA6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5C79F81-5C5D-D1AD-E73D-91F8B99B05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68731D7-6031-3D61-B23A-86DF14940D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26C6A2-321B-BE88-06F6-8A73B7B6E7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241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0B120-969B-023F-C59E-3C2CEE1FA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F4AC586-143F-4D6B-F48C-CD3F087B8D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75B1D0-4926-B978-82AE-0D5898C9CC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D0BA61-C649-6A91-2555-A9BD0F7F93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514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A125E-9524-5CCD-D9FB-F5692650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D5C299-E48B-70BB-2258-E647222EBC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D55CDBF-BCDA-E096-D66C-097C6AB884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411A5C-A868-4ADA-02F9-9A1917344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0150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FB144-0BB0-84D5-6DA2-F85C69284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BCCD37-E5CE-9C8F-C0ED-E53F66425C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E380A3-6091-9414-593F-88DF7971DE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35F028-08F0-3018-6503-B32F83DAF4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2390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89211-674F-745F-948C-3A59BD4A6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B10C9A-6EB5-F5E6-22F8-4FC1D740DF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055301-F4DB-52C9-C261-CAD4C4955C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0D2C16-8707-8C95-905E-55F2D1661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650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08AF3-BDF5-3E21-F160-00FE81A45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32C27C4-408A-2AB1-16C9-DC8C54FE10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A7CF1E-A521-393D-FCC7-B6B7B9F861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3F8D59-BEE6-C9A2-8402-EA6E3F8BA9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400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1A3E8-83DB-57B0-F6BB-9E3C36CFD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3CBA878-C6F5-E68F-D0FD-10FED9106E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95149C4-874D-D371-3A9B-2E4A9AE5F3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A174D9-3ACB-4EF5-99E4-744FC7ED2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742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1571E-DDA1-17E3-0FE8-C829D6BA9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4A0990-92E6-8E5A-E6FB-18E26354E6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48EF5C-DE1F-9965-1438-83D7B6D66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0E8162-3E7A-0D8E-BE59-510A94AF2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920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20623-2574-84DB-1009-05902EFCC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3FC1D0-3DEF-FD70-3D71-012F831064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1FB299-BAD9-DC6D-3651-C52BF5A90D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BF4D3-F011-9397-A78D-BA78118C7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934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87BBB-9055-C397-BD14-9F81B55D4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809718D-8ED4-BF6A-D87D-0CCCF84726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ABDE21-4081-629B-7495-D0860ED3BA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AA7307-0FE9-91BC-7474-BA2D501A3E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911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564BD-3EAD-8517-7BFB-36DB34D99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B0AAF2-2D53-6BB2-6099-244A8F95A8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43026A8-DAA5-5D00-7338-998BA74668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079C56-BF0F-D0DA-112A-A9981CDD3F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392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CFAA0-4729-513D-A5CD-D0DD100DC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3C45B5-FB6B-3734-E7EE-20335D73B8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839B5A-8823-748E-26E5-FB937B1415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3C35EB-D957-46FF-7683-EE369F3491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988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EF7AE-9F52-D4A8-687B-EABE4C59C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598B8FD-3AF6-EE08-7B6A-9C24D892AC9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53C38D-A7D8-B3E0-6F3A-2CB5F4BC5FE0}"/>
              </a:ext>
            </a:extLst>
          </p:cNvPr>
          <p:cNvSpPr txBox="1"/>
          <p:nvPr/>
        </p:nvSpPr>
        <p:spPr>
          <a:xfrm>
            <a:off x="945322" y="4128490"/>
            <a:ext cx="725334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in Italy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113EE3-6F22-6AEE-07D5-6C30183EBF05}"/>
              </a:ext>
            </a:extLst>
          </p:cNvPr>
          <p:cNvSpPr txBox="1"/>
          <p:nvPr/>
        </p:nvSpPr>
        <p:spPr>
          <a:xfrm>
            <a:off x="1366599" y="96013"/>
            <a:ext cx="641079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作られた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イタリアで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3This car  made in Italy is mine.">
            <a:hlinkClick r:id="" action="ppaction://media"/>
            <a:extLst>
              <a:ext uri="{FF2B5EF4-FFF2-40B4-BE49-F238E27FC236}">
                <a16:creationId xmlns:a16="http://schemas.microsoft.com/office/drawing/2014/main" id="{84DEAFF4-F2EF-8470-E7CD-66F415233F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11325" y="2157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605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8AB8B-A82D-296B-B953-962BA9B53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A39C1C-9E53-E370-066E-3F1F896F79E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CF5E04-4806-B1B8-6525-A19FDAE35FCE}"/>
              </a:ext>
            </a:extLst>
          </p:cNvPr>
          <p:cNvSpPr txBox="1"/>
          <p:nvPr/>
        </p:nvSpPr>
        <p:spPr>
          <a:xfrm>
            <a:off x="644785" y="2409490"/>
            <a:ext cx="785443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Italy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3This car  made in Italy is mine.">
            <a:hlinkClick r:id="" action="ppaction://media"/>
            <a:extLst>
              <a:ext uri="{FF2B5EF4-FFF2-40B4-BE49-F238E27FC236}">
                <a16:creationId xmlns:a16="http://schemas.microsoft.com/office/drawing/2014/main" id="{8123A591-E649-7D7A-4A98-CC5FAE9916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11325" y="2157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684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37BCB-BF18-AF65-EE25-4517E2287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783605-791C-5163-C79A-70C740646350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783C55-A9C0-E3D4-146C-30229EEBDE26}"/>
              </a:ext>
            </a:extLst>
          </p:cNvPr>
          <p:cNvSpPr txBox="1"/>
          <p:nvPr/>
        </p:nvSpPr>
        <p:spPr>
          <a:xfrm>
            <a:off x="1366603" y="1767005"/>
            <a:ext cx="641079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作られた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イタリアで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私のもの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3This car  made in Italy is mine.">
            <a:hlinkClick r:id="" action="ppaction://media"/>
            <a:extLst>
              <a:ext uri="{FF2B5EF4-FFF2-40B4-BE49-F238E27FC236}">
                <a16:creationId xmlns:a16="http://schemas.microsoft.com/office/drawing/2014/main" id="{92F11C0E-722A-D7F2-29F1-ED6849DB7F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11325" y="2157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12751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EAD86-CD28-EEDB-3188-17727463E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D8844EC-0F27-8560-08B2-80A356F39C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584" b="36224"/>
          <a:stretch/>
        </p:blipFill>
        <p:spPr>
          <a:xfrm>
            <a:off x="291931" y="1022216"/>
            <a:ext cx="8560800" cy="829339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412AAC1-8026-40F7-16AB-9DE31647F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998E3B-7B55-3AE4-3F56-B1FE844F9FA2}"/>
              </a:ext>
            </a:extLst>
          </p:cNvPr>
          <p:cNvSpPr txBox="1"/>
          <p:nvPr/>
        </p:nvSpPr>
        <p:spPr>
          <a:xfrm>
            <a:off x="1032443" y="1856276"/>
            <a:ext cx="381746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彼は世界中で知られている歌手です。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1700C0B-DF08-0ED9-8B2F-CD3C8A6047E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97F1CE-5784-C74D-DF25-4A2505AE0598}"/>
              </a:ext>
            </a:extLst>
          </p:cNvPr>
          <p:cNvSpPr txBox="1"/>
          <p:nvPr/>
        </p:nvSpPr>
        <p:spPr>
          <a:xfrm>
            <a:off x="537492" y="3620006"/>
            <a:ext cx="8400835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singer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known all over the world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singer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all over the world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known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973828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3F8A6-65BF-028C-DB0A-AFF6D5747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1A1F94-2B45-9712-69F4-F235EFD0E1E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314EA21-EDF4-DDFC-F025-A01C5F980576}"/>
              </a:ext>
            </a:extLst>
          </p:cNvPr>
          <p:cNvSpPr txBox="1"/>
          <p:nvPr/>
        </p:nvSpPr>
        <p:spPr>
          <a:xfrm>
            <a:off x="711341" y="4128490"/>
            <a:ext cx="772130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singer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known all over the world.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F6713C-AC9F-C5D0-331B-F3F8BACB7433}"/>
              </a:ext>
            </a:extLst>
          </p:cNvPr>
          <p:cNvSpPr txBox="1"/>
          <p:nvPr/>
        </p:nvSpPr>
        <p:spPr>
          <a:xfrm>
            <a:off x="1056930" y="690490"/>
            <a:ext cx="703012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知られている 世界中で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4He is a singer known all over the world.">
            <a:hlinkClick r:id="" action="ppaction://media"/>
            <a:extLst>
              <a:ext uri="{FF2B5EF4-FFF2-40B4-BE49-F238E27FC236}">
                <a16:creationId xmlns:a16="http://schemas.microsoft.com/office/drawing/2014/main" id="{DDFFA77D-1B9D-EBC9-5131-404C2212A3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362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4887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A3191-1E16-44E2-FFE3-82434A3D6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0E842F-F2B5-8F82-4E8C-559789C984D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CE1C1EF-7A25-64AE-55C8-CD6B1132B84B}"/>
              </a:ext>
            </a:extLst>
          </p:cNvPr>
          <p:cNvSpPr txBox="1"/>
          <p:nvPr/>
        </p:nvSpPr>
        <p:spPr>
          <a:xfrm>
            <a:off x="711346" y="2409490"/>
            <a:ext cx="772130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singer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[k----] all over the world.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4He is a singer known all over the world.">
            <a:hlinkClick r:id="" action="ppaction://media"/>
            <a:extLst>
              <a:ext uri="{FF2B5EF4-FFF2-40B4-BE49-F238E27FC236}">
                <a16:creationId xmlns:a16="http://schemas.microsoft.com/office/drawing/2014/main" id="{CF3197CF-D80E-00BC-566B-61B5634D2B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362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34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9AF9D-F75D-79C6-1FBB-C76B27ADF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2E92EE-2CDE-011E-BEF0-F3B030370EAD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D3E2FC3-821F-2FF4-9514-18A1604030A0}"/>
              </a:ext>
            </a:extLst>
          </p:cNvPr>
          <p:cNvSpPr txBox="1"/>
          <p:nvPr/>
        </p:nvSpPr>
        <p:spPr>
          <a:xfrm>
            <a:off x="1056936" y="2321003"/>
            <a:ext cx="703012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知られている 世界中で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4He is a singer known all over the world.">
            <a:hlinkClick r:id="" action="ppaction://media"/>
            <a:extLst>
              <a:ext uri="{FF2B5EF4-FFF2-40B4-BE49-F238E27FC236}">
                <a16:creationId xmlns:a16="http://schemas.microsoft.com/office/drawing/2014/main" id="{013928E8-E7A8-9EA3-B05F-D78130BFB4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52525" y="1362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6238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5ABB9-03D7-51CD-52EE-33877E75B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3EB73B3-5031-59D9-B331-9AE036387B9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A93FC5-CC44-FB15-78F9-151E82891B04}"/>
              </a:ext>
            </a:extLst>
          </p:cNvPr>
          <p:cNvSpPr txBox="1"/>
          <p:nvPr/>
        </p:nvSpPr>
        <p:spPr>
          <a:xfrm>
            <a:off x="1140972" y="4128490"/>
            <a:ext cx="68620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singer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loved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by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9E0C66-8B92-6FCB-4AB3-6DC52B60C5B4}"/>
              </a:ext>
            </a:extLst>
          </p:cNvPr>
          <p:cNvSpPr txBox="1"/>
          <p:nvPr/>
        </p:nvSpPr>
        <p:spPr>
          <a:xfrm>
            <a:off x="2089455" y="96013"/>
            <a:ext cx="496507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好かれている</a:t>
            </a:r>
            <a:endParaRPr kumimoji="1" lang="en-US" altLang="ja-JP" sz="4800" u="sng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たくさんの人に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5He is a singer loved by many people.">
            <a:hlinkClick r:id="" action="ppaction://media"/>
            <a:extLst>
              <a:ext uri="{FF2B5EF4-FFF2-40B4-BE49-F238E27FC236}">
                <a16:creationId xmlns:a16="http://schemas.microsoft.com/office/drawing/2014/main" id="{AFA77130-057C-4D1A-F15C-08314131DB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49388" y="1285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724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E4543-4EFC-DFF7-D4BD-25DC0891A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0E4EF92-F2CC-718B-21BE-1674DE8A33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919FF9E-9D1C-91C1-C56D-0CEE77D219B2}"/>
              </a:ext>
            </a:extLst>
          </p:cNvPr>
          <p:cNvSpPr txBox="1"/>
          <p:nvPr/>
        </p:nvSpPr>
        <p:spPr>
          <a:xfrm>
            <a:off x="711346" y="2409490"/>
            <a:ext cx="772130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singer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[b-] many people.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5He is a singer loved by many people.">
            <a:hlinkClick r:id="" action="ppaction://media"/>
            <a:extLst>
              <a:ext uri="{FF2B5EF4-FFF2-40B4-BE49-F238E27FC236}">
                <a16:creationId xmlns:a16="http://schemas.microsoft.com/office/drawing/2014/main" id="{14F0A2E3-A96E-434B-9FDC-40864D9192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49388" y="1285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12120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581396FB-6384-F3B5-CAA8-16E9A2D4CC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727" b="60926"/>
          <a:stretch/>
        </p:blipFill>
        <p:spPr>
          <a:xfrm>
            <a:off x="291931" y="1022216"/>
            <a:ext cx="8560800" cy="78856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856276"/>
            <a:ext cx="457979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母によって調理された魚はおいしかったです。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ED88F3C-5759-3C9C-C6EB-E1EFF40E9B39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88778B3-FCF6-9E84-A90F-57E2425AAB76}"/>
              </a:ext>
            </a:extLst>
          </p:cNvPr>
          <p:cNvSpPr txBox="1"/>
          <p:nvPr/>
        </p:nvSpPr>
        <p:spPr>
          <a:xfrm>
            <a:off x="537493" y="3620006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fish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father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running in the park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man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park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running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7966807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ECE3C-73BC-698E-76A7-2BF8A8B00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D3388A-E730-ACB2-DB89-6BC78C49DCD7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B9F4A3-EB0C-4468-A771-7AFA9324BE96}"/>
              </a:ext>
            </a:extLst>
          </p:cNvPr>
          <p:cNvSpPr txBox="1"/>
          <p:nvPr/>
        </p:nvSpPr>
        <p:spPr>
          <a:xfrm>
            <a:off x="2046434" y="1767005"/>
            <a:ext cx="505113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好かれている</a:t>
            </a:r>
            <a:endParaRPr kumimoji="1" lang="en-US" altLang="ja-JP" sz="4800" u="sng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たくさんの人に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5He is a singer loved by many people.">
            <a:hlinkClick r:id="" action="ppaction://media"/>
            <a:extLst>
              <a:ext uri="{FF2B5EF4-FFF2-40B4-BE49-F238E27FC236}">
                <a16:creationId xmlns:a16="http://schemas.microsoft.com/office/drawing/2014/main" id="{A424A2C1-B422-C53D-9320-A1C8B3B53A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49388" y="1285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9260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DA42F-BF8C-65C8-9411-E59E72315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05EF4AC-0F77-7AA6-8120-C422DF413B0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FB5391-796D-57B9-BCF4-F5A99282A7B9}"/>
              </a:ext>
            </a:extLst>
          </p:cNvPr>
          <p:cNvSpPr txBox="1"/>
          <p:nvPr/>
        </p:nvSpPr>
        <p:spPr>
          <a:xfrm>
            <a:off x="258845" y="4128490"/>
            <a:ext cx="86262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visited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temple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built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five hundred years ago.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A7FF15-2091-3424-AD8D-02E0E1C78F62}"/>
              </a:ext>
            </a:extLst>
          </p:cNvPr>
          <p:cNvSpPr txBox="1"/>
          <p:nvPr/>
        </p:nvSpPr>
        <p:spPr>
          <a:xfrm>
            <a:off x="1071720" y="96013"/>
            <a:ext cx="700054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訪れました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その寺を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建てられた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年前に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6We visited the temple built five hundred years ago.">
            <a:hlinkClick r:id="" action="ppaction://media"/>
            <a:extLst>
              <a:ext uri="{FF2B5EF4-FFF2-40B4-BE49-F238E27FC236}">
                <a16:creationId xmlns:a16="http://schemas.microsoft.com/office/drawing/2014/main" id="{A85F7F27-1DEC-2FAD-083C-B3F9FFA63F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0463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6450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C5CC5-7661-4CC9-AE0E-8DE6A4C60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979DA3-75D9-49CA-8B75-55D0599C531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D92C67-59F4-2958-4F54-63656B8DB7FC}"/>
              </a:ext>
            </a:extLst>
          </p:cNvPr>
          <p:cNvSpPr txBox="1"/>
          <p:nvPr/>
        </p:nvSpPr>
        <p:spPr>
          <a:xfrm>
            <a:off x="735087" y="1901659"/>
            <a:ext cx="767382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temple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five hundred years ago.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6We visited the temple built five hundred years ago.">
            <a:hlinkClick r:id="" action="ppaction://media"/>
            <a:extLst>
              <a:ext uri="{FF2B5EF4-FFF2-40B4-BE49-F238E27FC236}">
                <a16:creationId xmlns:a16="http://schemas.microsoft.com/office/drawing/2014/main" id="{54D8E57A-F924-C4B9-2B53-F1DF6AFF84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0463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4317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727B2-CCD0-456B-5CAE-55657BC75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4876984-BF1C-3CD6-5000-2445AD386CE6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2268407-7BC1-A7C3-E737-0681B6CEE172}"/>
              </a:ext>
            </a:extLst>
          </p:cNvPr>
          <p:cNvSpPr txBox="1"/>
          <p:nvPr/>
        </p:nvSpPr>
        <p:spPr>
          <a:xfrm>
            <a:off x="1071726" y="1767005"/>
            <a:ext cx="700054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訪れました</a:t>
            </a:r>
            <a:endParaRPr kumimoji="1" lang="en-US" altLang="ja-JP" sz="48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その寺を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建てられた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年前に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6We visited the temple built five hundred years ago.">
            <a:hlinkClick r:id="" action="ppaction://media"/>
            <a:extLst>
              <a:ext uri="{FF2B5EF4-FFF2-40B4-BE49-F238E27FC236}">
                <a16:creationId xmlns:a16="http://schemas.microsoft.com/office/drawing/2014/main" id="{842E1571-193A-E2E4-6A86-6DA008FAA2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60463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4991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CEDC9-EA4F-48C5-D069-8A4286F9E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4FF5AB3-AFAC-51B1-1F1D-0C9D4F2558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9771" b="13610"/>
          <a:stretch/>
        </p:blipFill>
        <p:spPr>
          <a:xfrm>
            <a:off x="243756" y="982887"/>
            <a:ext cx="8560800" cy="80166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8DD8673-E347-4C41-91E3-88351E38533B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D2B4166-BC0B-9384-909B-D1D210784041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broken computer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broken computer = yours </a:t>
            </a:r>
            <a:r>
              <a:rPr kumimoji="1"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6C8F757-AF44-3983-FD8D-0CD260010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0E74A-654F-1C48-471D-9E09E65342F2}"/>
              </a:ext>
            </a:extLst>
          </p:cNvPr>
          <p:cNvSpPr txBox="1"/>
          <p:nvPr/>
        </p:nvSpPr>
        <p:spPr>
          <a:xfrm>
            <a:off x="1032443" y="1748665"/>
            <a:ext cx="470959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この壊れたコンピュータはあなたのものですか。</a:t>
            </a:r>
          </a:p>
        </p:txBody>
      </p:sp>
    </p:spTree>
    <p:extLst>
      <p:ext uri="{BB962C8B-B14F-4D97-AF65-F5344CB8AC3E}">
        <p14:creationId xmlns:p14="http://schemas.microsoft.com/office/powerpoint/2010/main" val="1145503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1910C-A777-3548-3FB5-980E920C6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895607-134C-6C6A-7F1F-2A57CCBCE4F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861DCA-6A4A-9404-A5B9-F513AC2685B5}"/>
              </a:ext>
            </a:extLst>
          </p:cNvPr>
          <p:cNvSpPr txBox="1"/>
          <p:nvPr/>
        </p:nvSpPr>
        <p:spPr>
          <a:xfrm>
            <a:off x="677149" y="4128490"/>
            <a:ext cx="77896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broken computer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072B3E-F574-AD04-B890-3D23EC28A78E}"/>
              </a:ext>
            </a:extLst>
          </p:cNvPr>
          <p:cNvSpPr txBox="1"/>
          <p:nvPr/>
        </p:nvSpPr>
        <p:spPr>
          <a:xfrm>
            <a:off x="274318" y="690490"/>
            <a:ext cx="85953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この壊れたコンピューターは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7Is this broken computer yours">
            <a:hlinkClick r:id="" action="ppaction://media"/>
            <a:extLst>
              <a:ext uri="{FF2B5EF4-FFF2-40B4-BE49-F238E27FC236}">
                <a16:creationId xmlns:a16="http://schemas.microsoft.com/office/drawing/2014/main" id="{0245430B-7F75-4FF7-BAA4-84EB796D91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71588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88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2516C-6AA5-CA19-933F-BCE200DE7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58AB410-76F6-460C-F2E4-93AD1FE0B90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0918C9-386B-EE67-8577-7AE73368B07F}"/>
              </a:ext>
            </a:extLst>
          </p:cNvPr>
          <p:cNvSpPr txBox="1"/>
          <p:nvPr/>
        </p:nvSpPr>
        <p:spPr>
          <a:xfrm>
            <a:off x="348997" y="2409490"/>
            <a:ext cx="84460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[b-----] computer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7Is this broken computer yours">
            <a:hlinkClick r:id="" action="ppaction://media"/>
            <a:extLst>
              <a:ext uri="{FF2B5EF4-FFF2-40B4-BE49-F238E27FC236}">
                <a16:creationId xmlns:a16="http://schemas.microsoft.com/office/drawing/2014/main" id="{E2A844BE-D072-335B-DB32-428B5D5ACE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71588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3928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77412-D207-3F47-483E-0CC88DC74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45F036-F241-DE6A-652F-33E27EEA7A75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53D5F8-53F5-1AA2-1C33-B39A59F9A3F3}"/>
              </a:ext>
            </a:extLst>
          </p:cNvPr>
          <p:cNvSpPr txBox="1"/>
          <p:nvPr/>
        </p:nvSpPr>
        <p:spPr>
          <a:xfrm>
            <a:off x="262314" y="2321003"/>
            <a:ext cx="86193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この壊れたコンピューターは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7Is this broken computer yours">
            <a:hlinkClick r:id="" action="ppaction://media"/>
            <a:extLst>
              <a:ext uri="{FF2B5EF4-FFF2-40B4-BE49-F238E27FC236}">
                <a16:creationId xmlns:a16="http://schemas.microsoft.com/office/drawing/2014/main" id="{74C5CB02-FCF9-C41B-C002-E6685DDBE6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71588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3700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E36F8-0B1B-7C82-2AE4-CDAF5E27B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FFAA4E5-8DB7-837B-5A02-77DBFCCBB68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C4A792-21C5-ABB0-D49B-E997222A1577}"/>
              </a:ext>
            </a:extLst>
          </p:cNvPr>
          <p:cNvSpPr txBox="1"/>
          <p:nvPr/>
        </p:nvSpPr>
        <p:spPr>
          <a:xfrm>
            <a:off x="1020049" y="4128490"/>
            <a:ext cx="710389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computer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AF201A-681F-0C85-2146-8A6F35700725}"/>
              </a:ext>
            </a:extLst>
          </p:cNvPr>
          <p:cNvSpPr txBox="1"/>
          <p:nvPr/>
        </p:nvSpPr>
        <p:spPr>
          <a:xfrm>
            <a:off x="262311" y="690490"/>
            <a:ext cx="86193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中古の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コンピューターは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8Is this used computer yours">
            <a:hlinkClick r:id="" action="ppaction://media"/>
            <a:extLst>
              <a:ext uri="{FF2B5EF4-FFF2-40B4-BE49-F238E27FC236}">
                <a16:creationId xmlns:a16="http://schemas.microsoft.com/office/drawing/2014/main" id="{BAD40196-9B92-8ABD-B248-EF81034F5A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1404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2824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4AD78-E5EB-002C-0DC0-1988BCB4C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F7010A-DF2E-625F-B2AF-C478892AC4D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D7CFA8C-7988-DFA0-96A3-4E194BF7ABD9}"/>
              </a:ext>
            </a:extLst>
          </p:cNvPr>
          <p:cNvSpPr txBox="1"/>
          <p:nvPr/>
        </p:nvSpPr>
        <p:spPr>
          <a:xfrm>
            <a:off x="366142" y="2409490"/>
            <a:ext cx="841171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computer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8Is this used computer yours">
            <a:hlinkClick r:id="" action="ppaction://media"/>
            <a:extLst>
              <a:ext uri="{FF2B5EF4-FFF2-40B4-BE49-F238E27FC236}">
                <a16:creationId xmlns:a16="http://schemas.microsoft.com/office/drawing/2014/main" id="{3FCE8A9C-5718-3BA1-B7F1-98DFBEE71B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1404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9774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66233-47A3-9730-5DA6-FE4AFC8C0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799565A-CC14-CAF3-5418-805210C4C62A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8D32E-EF8D-3BE8-7584-D64CFC681926}"/>
              </a:ext>
            </a:extLst>
          </p:cNvPr>
          <p:cNvSpPr txBox="1"/>
          <p:nvPr/>
        </p:nvSpPr>
        <p:spPr>
          <a:xfrm>
            <a:off x="273744" y="2321003"/>
            <a:ext cx="85965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中古の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コンピューターは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あなたのもの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8Is this used computer yours">
            <a:hlinkClick r:id="" action="ppaction://media"/>
            <a:extLst>
              <a:ext uri="{FF2B5EF4-FFF2-40B4-BE49-F238E27FC236}">
                <a16:creationId xmlns:a16="http://schemas.microsoft.com/office/drawing/2014/main" id="{4AAB0A92-F826-257B-8C2A-245BF97D6E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1404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5339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3ADAF-C5D0-3987-0EE8-7F3842862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4FA585-DF48-F5DF-49C0-2239DAA5EF4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A7F5CE5-8D59-87BE-3677-6F3B10FD8E6A}"/>
              </a:ext>
            </a:extLst>
          </p:cNvPr>
          <p:cNvSpPr txBox="1"/>
          <p:nvPr/>
        </p:nvSpPr>
        <p:spPr>
          <a:xfrm>
            <a:off x="1818132" y="4128490"/>
            <a:ext cx="550773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of the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invited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guests.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C9E703-C2D4-D088-2FC2-44794E62C423}"/>
              </a:ext>
            </a:extLst>
          </p:cNvPr>
          <p:cNvSpPr txBox="1"/>
          <p:nvPr/>
        </p:nvSpPr>
        <p:spPr>
          <a:xfrm>
            <a:off x="1576762" y="690490"/>
            <a:ext cx="59904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ひとり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招待された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客の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9She is one  of the invited guests.">
            <a:hlinkClick r:id="" action="ppaction://media"/>
            <a:extLst>
              <a:ext uri="{FF2B5EF4-FFF2-40B4-BE49-F238E27FC236}">
                <a16:creationId xmlns:a16="http://schemas.microsoft.com/office/drawing/2014/main" id="{331B27B2-ACEB-E84D-004D-034A256068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1598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0234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5BBE0-FAF5-20C9-0FE5-5E37B98E1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FF5FDC2-0648-9272-1CE2-C78422EC152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BEB1D83-A5C4-B482-8621-16F6B28E5804}"/>
              </a:ext>
            </a:extLst>
          </p:cNvPr>
          <p:cNvSpPr txBox="1"/>
          <p:nvPr/>
        </p:nvSpPr>
        <p:spPr>
          <a:xfrm>
            <a:off x="1247933" y="2409490"/>
            <a:ext cx="66481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[o-] the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guests.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pic>
        <p:nvPicPr>
          <p:cNvPr id="3" name="9She is one  of the invited guests.">
            <a:hlinkClick r:id="" action="ppaction://media"/>
            <a:extLst>
              <a:ext uri="{FF2B5EF4-FFF2-40B4-BE49-F238E27FC236}">
                <a16:creationId xmlns:a16="http://schemas.microsoft.com/office/drawing/2014/main" id="{355960EA-816F-FF7C-4D09-75A5032D12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1598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931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0C727-0642-7993-B6CA-D1D80E9D4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95E7E-8089-929E-B3AA-F59891837650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833BDCD-17D9-6DD7-B947-501CFFE3B133}"/>
              </a:ext>
            </a:extLst>
          </p:cNvPr>
          <p:cNvSpPr txBox="1"/>
          <p:nvPr/>
        </p:nvSpPr>
        <p:spPr>
          <a:xfrm>
            <a:off x="1576764" y="2321003"/>
            <a:ext cx="59904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ひとり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招待された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客の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9She is one  of the invited guests.">
            <a:hlinkClick r:id="" action="ppaction://media"/>
            <a:extLst>
              <a:ext uri="{FF2B5EF4-FFF2-40B4-BE49-F238E27FC236}">
                <a16:creationId xmlns:a16="http://schemas.microsoft.com/office/drawing/2014/main" id="{3D329E36-80DA-E41E-B924-4067620F22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09663" y="1598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98821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2284B-C409-0F84-BD84-BE979EC66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857BFC-AF48-B273-FFFA-B2EC72B00A1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C5A24A-C081-654C-4585-16770346DBF8}"/>
              </a:ext>
            </a:extLst>
          </p:cNvPr>
          <p:cNvSpPr txBox="1"/>
          <p:nvPr/>
        </p:nvSpPr>
        <p:spPr>
          <a:xfrm>
            <a:off x="1191404" y="3620659"/>
            <a:ext cx="676118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fish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cooked by my mother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delicious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2ED662-A11E-7C0F-62B6-FA627E6E4B15}"/>
              </a:ext>
            </a:extLst>
          </p:cNvPr>
          <p:cNvSpPr txBox="1"/>
          <p:nvPr/>
        </p:nvSpPr>
        <p:spPr>
          <a:xfrm>
            <a:off x="474101" y="96013"/>
            <a:ext cx="8195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その魚は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調理された 私の母によって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おいし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かったです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1The fish cooked by my mother was delicious.">
            <a:hlinkClick r:id="" action="ppaction://media"/>
            <a:extLst>
              <a:ext uri="{FF2B5EF4-FFF2-40B4-BE49-F238E27FC236}">
                <a16:creationId xmlns:a16="http://schemas.microsoft.com/office/drawing/2014/main" id="{42AEAC0D-7B2E-AD9C-9B5C-92CF22C27F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89125" y="1717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3480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9BE76-E527-67C4-098A-AF013544F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AC80F5-A408-9B99-3ADB-85F8F40E88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A096FF-3B30-CEAC-C2E4-866AEAD4BFED}"/>
              </a:ext>
            </a:extLst>
          </p:cNvPr>
          <p:cNvSpPr txBox="1"/>
          <p:nvPr/>
        </p:nvSpPr>
        <p:spPr>
          <a:xfrm>
            <a:off x="934569" y="1901659"/>
            <a:ext cx="7274861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fish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[c-----] [b-] my mother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delicious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1The fish cooked by my mother was delicious.">
            <a:hlinkClick r:id="" action="ppaction://media"/>
            <a:extLst>
              <a:ext uri="{FF2B5EF4-FFF2-40B4-BE49-F238E27FC236}">
                <a16:creationId xmlns:a16="http://schemas.microsoft.com/office/drawing/2014/main" id="{D7577F48-97B2-E744-7958-E149745BD9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89125" y="1717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6065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52CD-A9ED-8409-0A3E-9F4754DE0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6AEEE8-C452-E75A-794D-69E046BB03A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A97B3E8-15A4-3DCA-8231-06F5554A171F}"/>
              </a:ext>
            </a:extLst>
          </p:cNvPr>
          <p:cNvSpPr txBox="1"/>
          <p:nvPr/>
        </p:nvSpPr>
        <p:spPr>
          <a:xfrm>
            <a:off x="474104" y="1767005"/>
            <a:ext cx="8195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その魚は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調理された 私の母によって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おいし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かったです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1The fish cooked by my mother was delicious.">
            <a:hlinkClick r:id="" action="ppaction://media"/>
            <a:extLst>
              <a:ext uri="{FF2B5EF4-FFF2-40B4-BE49-F238E27FC236}">
                <a16:creationId xmlns:a16="http://schemas.microsoft.com/office/drawing/2014/main" id="{3BA8942D-6A20-34DC-F2A9-91FC39118B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89125" y="1717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7125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2E1A8-56B4-7917-5BBB-ADDCB2096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EC8536-8263-0A97-AA19-76C08668D3C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9528F1-A8A4-E6EB-82D5-64D4584B438A}"/>
              </a:ext>
            </a:extLst>
          </p:cNvPr>
          <p:cNvSpPr txBox="1"/>
          <p:nvPr/>
        </p:nvSpPr>
        <p:spPr>
          <a:xfrm>
            <a:off x="1191404" y="3620659"/>
            <a:ext cx="676118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dishes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cooked by my mother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delicious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80D9F9C-2D97-61EB-0A0F-D94BBB066828}"/>
              </a:ext>
            </a:extLst>
          </p:cNvPr>
          <p:cNvSpPr txBox="1"/>
          <p:nvPr/>
        </p:nvSpPr>
        <p:spPr>
          <a:xfrm>
            <a:off x="474101" y="96013"/>
            <a:ext cx="8195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その料理たちは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調理された 私の母によって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おいし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かったです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2The dishes cooked by my mother were delicious.">
            <a:hlinkClick r:id="" action="ppaction://media"/>
            <a:extLst>
              <a:ext uri="{FF2B5EF4-FFF2-40B4-BE49-F238E27FC236}">
                <a16:creationId xmlns:a16="http://schemas.microsoft.com/office/drawing/2014/main" id="{4428154C-3F21-3B82-F6BC-1CA530BB39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830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31009-D734-E307-0030-C39AC441A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6D836E-F6E1-D445-EB6F-7852C459F87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000F92-9050-AEC0-CEC1-8528C2216A6D}"/>
              </a:ext>
            </a:extLst>
          </p:cNvPr>
          <p:cNvSpPr txBox="1"/>
          <p:nvPr/>
        </p:nvSpPr>
        <p:spPr>
          <a:xfrm>
            <a:off x="693195" y="1901659"/>
            <a:ext cx="775761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dishes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[c-----] [b-] [m-] mother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[d--------]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2The dishes cooked by my mother were delicious.">
            <a:hlinkClick r:id="" action="ppaction://media"/>
            <a:extLst>
              <a:ext uri="{FF2B5EF4-FFF2-40B4-BE49-F238E27FC236}">
                <a16:creationId xmlns:a16="http://schemas.microsoft.com/office/drawing/2014/main" id="{7E9DF41E-2A5D-6C69-AB65-01C4E1C19C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3458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EAAEB-6873-B995-358C-38A388E5C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9FEE23-758F-E41D-710B-7033860C352C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F1C5813-D5D5-BFB0-904B-FC1C3393C4BD}"/>
              </a:ext>
            </a:extLst>
          </p:cNvPr>
          <p:cNvSpPr txBox="1"/>
          <p:nvPr/>
        </p:nvSpPr>
        <p:spPr>
          <a:xfrm>
            <a:off x="474104" y="1767005"/>
            <a:ext cx="81957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その料理たちは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調理された 私の母によって</a:t>
            </a:r>
            <a:r>
              <a:rPr kumimoji="1" lang="ja-JP" altLang="en-US" sz="4800" b="1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おいし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かったです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2The dishes cooked by my mother were delicious.">
            <a:hlinkClick r:id="" action="ppaction://media"/>
            <a:extLst>
              <a:ext uri="{FF2B5EF4-FFF2-40B4-BE49-F238E27FC236}">
                <a16:creationId xmlns:a16="http://schemas.microsoft.com/office/drawing/2014/main" id="{75440B29-A75F-919F-E6E5-5BF343785B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5588" y="1395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5861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18226</TotalTime>
  <Words>716</Words>
  <Application>Microsoft Office PowerPoint</Application>
  <PresentationFormat>画面に合わせる (4:3)</PresentationFormat>
  <Paragraphs>149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2122</cp:revision>
  <cp:lastPrinted>2016-06-23T16:36:17Z</cp:lastPrinted>
  <dcterms:created xsi:type="dcterms:W3CDTF">2016-05-30T03:13:09Z</dcterms:created>
  <dcterms:modified xsi:type="dcterms:W3CDTF">2025-12-17T06:22:34Z</dcterms:modified>
</cp:coreProperties>
</file>