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4201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6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8.png"/><Relationship Id="rId5" Type="http://schemas.microsoft.com/office/2007/relationships/media" Target="../media/media15.mp3"/><Relationship Id="rId10" Type="http://schemas.openxmlformats.org/officeDocument/2006/relationships/image" Target="../media/image7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microsoft.com/office/2007/relationships/media" Target="../media/media17.mp3"/><Relationship Id="rId7" Type="http://schemas.openxmlformats.org/officeDocument/2006/relationships/image" Target="../media/image8.png"/><Relationship Id="rId12" Type="http://schemas.openxmlformats.org/officeDocument/2006/relationships/image" Target="../media/image21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svg"/><Relationship Id="rId4" Type="http://schemas.openxmlformats.org/officeDocument/2006/relationships/audio" Target="../media/media17.mp3"/><Relationship Id="rId9" Type="http://schemas.openxmlformats.org/officeDocument/2006/relationships/image" Target="../media/image18.png"/><Relationship Id="rId1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9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19.mp3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20999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No.18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分詞の形容詞的用法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過去分詞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「その女の子は今、北海道で彼女のイヌといっしょに住んでいます」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18_06_reading_s1_2">
            <a:hlinkClick r:id="" action="ppaction://media"/>
            <a:extLst>
              <a:ext uri="{FF2B5EF4-FFF2-40B4-BE49-F238E27FC236}">
                <a16:creationId xmlns:a16="http://schemas.microsoft.com/office/drawing/2014/main" id="{D59F0433-F9F5-AE70-2AF2-CB519BA72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91775" y="5934075"/>
            <a:ext cx="406400" cy="406400"/>
          </a:xfrm>
          <a:prstGeom prst="rect">
            <a:avLst/>
          </a:prstGeom>
        </p:spPr>
      </p:pic>
      <p:pic>
        <p:nvPicPr>
          <p:cNvPr id="4" name="AS_G3_18_05_reading_s1_1">
            <a:hlinkClick r:id="" action="ppaction://media"/>
            <a:extLst>
              <a:ext uri="{FF2B5EF4-FFF2-40B4-BE49-F238E27FC236}">
                <a16:creationId xmlns:a16="http://schemas.microsoft.com/office/drawing/2014/main" id="{819AD6F2-D363-165A-E685-9BA9E627AA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10039" y="5191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9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398309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78A073A-0BDA-47A4-CA4A-98D9FB356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577391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2190051" y="14534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S_G3_18_07_reading_s2">
            <a:hlinkClick r:id="" action="ppaction://media"/>
            <a:extLst>
              <a:ext uri="{FF2B5EF4-FFF2-40B4-BE49-F238E27FC236}">
                <a16:creationId xmlns:a16="http://schemas.microsoft.com/office/drawing/2014/main" id="{2ACB8E54-0493-0FDF-2560-99E5E41759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25275" y="1730375"/>
            <a:ext cx="406400" cy="406400"/>
          </a:xfrm>
          <a:prstGeom prst="rect">
            <a:avLst/>
          </a:prstGeom>
        </p:spPr>
      </p:pic>
      <p:pic>
        <p:nvPicPr>
          <p:cNvPr id="31" name="AS_G3_18_07_reading_s2">
            <a:hlinkClick r:id="" action="ppaction://media"/>
            <a:extLst>
              <a:ext uri="{FF2B5EF4-FFF2-40B4-BE49-F238E27FC236}">
                <a16:creationId xmlns:a16="http://schemas.microsoft.com/office/drawing/2014/main" id="{C3837C19-DD71-1FDA-6589-4DC4715E77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25275" y="1097963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1A1ACF63-B4E1-9E05-1C8F-A121ED11F63D}"/>
              </a:ext>
            </a:extLst>
          </p:cNvPr>
          <p:cNvCxnSpPr/>
          <p:nvPr/>
        </p:nvCxnSpPr>
        <p:spPr>
          <a:xfrm flipH="1">
            <a:off x="4980876" y="14534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AC2770E5-7195-80E8-9512-92A575C5DA94}"/>
              </a:ext>
            </a:extLst>
          </p:cNvPr>
          <p:cNvCxnSpPr/>
          <p:nvPr/>
        </p:nvCxnSpPr>
        <p:spPr>
          <a:xfrm flipH="1">
            <a:off x="6821428" y="14534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899CFF4A-4E62-867A-8F3F-AF6A58BE0B0D}"/>
              </a:ext>
            </a:extLst>
          </p:cNvPr>
          <p:cNvCxnSpPr/>
          <p:nvPr/>
        </p:nvCxnSpPr>
        <p:spPr>
          <a:xfrm flipH="1">
            <a:off x="8151279" y="14534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43783D9B-C792-F6BD-D345-146A028BC2CE}"/>
              </a:ext>
            </a:extLst>
          </p:cNvPr>
          <p:cNvCxnSpPr/>
          <p:nvPr/>
        </p:nvCxnSpPr>
        <p:spPr>
          <a:xfrm flipH="1">
            <a:off x="874179" y="20535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CB856F12-765D-A33B-EECF-396D288FC7C6}"/>
              </a:ext>
            </a:extLst>
          </p:cNvPr>
          <p:cNvCxnSpPr/>
          <p:nvPr/>
        </p:nvCxnSpPr>
        <p:spPr>
          <a:xfrm flipH="1">
            <a:off x="2998254" y="20535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6D975B74-6A2A-D43A-9637-4F66B17EB251}"/>
              </a:ext>
            </a:extLst>
          </p:cNvPr>
          <p:cNvCxnSpPr/>
          <p:nvPr/>
        </p:nvCxnSpPr>
        <p:spPr>
          <a:xfrm flipH="1">
            <a:off x="4660151" y="20535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50AE5369-C12F-76C4-57C0-C978CE66A37D}"/>
              </a:ext>
            </a:extLst>
          </p:cNvPr>
          <p:cNvCxnSpPr/>
          <p:nvPr/>
        </p:nvCxnSpPr>
        <p:spPr>
          <a:xfrm flipH="1">
            <a:off x="5541429" y="20535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6F5849A5-8C8B-D33A-20C2-6E461B293FF5}"/>
              </a:ext>
            </a:extLst>
          </p:cNvPr>
          <p:cNvCxnSpPr/>
          <p:nvPr/>
        </p:nvCxnSpPr>
        <p:spPr>
          <a:xfrm flipH="1">
            <a:off x="7741704" y="20535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0D873CFA-6622-BAB3-4722-C98B829B3140}"/>
              </a:ext>
            </a:extLst>
          </p:cNvPr>
          <p:cNvCxnSpPr/>
          <p:nvPr/>
        </p:nvCxnSpPr>
        <p:spPr>
          <a:xfrm flipH="1">
            <a:off x="1188504" y="26859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4BCE3054-DD68-36D1-F911-F602CA097C54}"/>
              </a:ext>
            </a:extLst>
          </p:cNvPr>
          <p:cNvCxnSpPr/>
          <p:nvPr/>
        </p:nvCxnSpPr>
        <p:spPr>
          <a:xfrm flipH="1">
            <a:off x="1636179" y="26859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77C8D4C1-E197-563C-396F-F1C677D99AB7}"/>
              </a:ext>
            </a:extLst>
          </p:cNvPr>
          <p:cNvCxnSpPr/>
          <p:nvPr/>
        </p:nvCxnSpPr>
        <p:spPr>
          <a:xfrm flipH="1">
            <a:off x="4303179" y="26859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3BA26FAD-566B-E7A4-7CFE-C870418AC6E0}"/>
              </a:ext>
            </a:extLst>
          </p:cNvPr>
          <p:cNvCxnSpPr/>
          <p:nvPr/>
        </p:nvCxnSpPr>
        <p:spPr>
          <a:xfrm flipH="1">
            <a:off x="5444472" y="26859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06231509-A56E-6FD4-1AF0-55B27E5A061E}"/>
              </a:ext>
            </a:extLst>
          </p:cNvPr>
          <p:cNvCxnSpPr/>
          <p:nvPr/>
        </p:nvCxnSpPr>
        <p:spPr>
          <a:xfrm flipH="1">
            <a:off x="8233176" y="26859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8FB3AA6E-9375-7FED-2EB3-47E066960B92}"/>
              </a:ext>
            </a:extLst>
          </p:cNvPr>
          <p:cNvCxnSpPr/>
          <p:nvPr/>
        </p:nvCxnSpPr>
        <p:spPr>
          <a:xfrm flipH="1">
            <a:off x="912279" y="33050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E4489E89-EE19-E835-E176-2A6663493275}"/>
              </a:ext>
            </a:extLst>
          </p:cNvPr>
          <p:cNvCxnSpPr/>
          <p:nvPr/>
        </p:nvCxnSpPr>
        <p:spPr>
          <a:xfrm flipH="1">
            <a:off x="2626779" y="33050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3251A05C-7EF8-FBAD-3D44-13F8B1A4DCBA}"/>
              </a:ext>
            </a:extLst>
          </p:cNvPr>
          <p:cNvCxnSpPr/>
          <p:nvPr/>
        </p:nvCxnSpPr>
        <p:spPr>
          <a:xfrm flipH="1">
            <a:off x="4527630" y="33050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F4D0B787-61E3-3066-6D13-B3274DB56067}"/>
              </a:ext>
            </a:extLst>
          </p:cNvPr>
          <p:cNvCxnSpPr/>
          <p:nvPr/>
        </p:nvCxnSpPr>
        <p:spPr>
          <a:xfrm flipH="1">
            <a:off x="7308930" y="33050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90E8E447-1D06-4B88-DFE6-63AC3884C638}"/>
              </a:ext>
            </a:extLst>
          </p:cNvPr>
          <p:cNvCxnSpPr/>
          <p:nvPr/>
        </p:nvCxnSpPr>
        <p:spPr>
          <a:xfrm flipH="1">
            <a:off x="8785305" y="33050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593D05AC-E31A-58EA-A547-8247F2C85F9F}"/>
              </a:ext>
            </a:extLst>
          </p:cNvPr>
          <p:cNvCxnSpPr/>
          <p:nvPr/>
        </p:nvCxnSpPr>
        <p:spPr>
          <a:xfrm flipH="1">
            <a:off x="2494258" y="39337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C5D6BB1F-AA95-D181-8F0C-42B9E8EBEDAC}"/>
              </a:ext>
            </a:extLst>
          </p:cNvPr>
          <p:cNvCxnSpPr/>
          <p:nvPr/>
        </p:nvCxnSpPr>
        <p:spPr>
          <a:xfrm flipH="1">
            <a:off x="5408908" y="393371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2D35F5F3-A8C9-E51A-3003-A3F1443F2D7B}"/>
              </a:ext>
            </a:extLst>
          </p:cNvPr>
          <p:cNvCxnSpPr/>
          <p:nvPr/>
        </p:nvCxnSpPr>
        <p:spPr>
          <a:xfrm flipH="1">
            <a:off x="8785305" y="39337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BF658A22-25AC-F74E-0671-A493D031C687}"/>
              </a:ext>
            </a:extLst>
          </p:cNvPr>
          <p:cNvCxnSpPr/>
          <p:nvPr/>
        </p:nvCxnSpPr>
        <p:spPr>
          <a:xfrm flipH="1">
            <a:off x="4013280" y="453379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8A4DE328-5A8E-2344-F8C6-A7BC47083B86}"/>
              </a:ext>
            </a:extLst>
          </p:cNvPr>
          <p:cNvCxnSpPr/>
          <p:nvPr/>
        </p:nvCxnSpPr>
        <p:spPr>
          <a:xfrm flipH="1">
            <a:off x="5579114" y="453379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68DB3B40-1838-A154-010A-BFF78A3D7E62}"/>
              </a:ext>
            </a:extLst>
          </p:cNvPr>
          <p:cNvCxnSpPr/>
          <p:nvPr/>
        </p:nvCxnSpPr>
        <p:spPr>
          <a:xfrm flipH="1">
            <a:off x="8785304" y="453379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ADF41136-5AEC-6505-EBCF-F0B446250816}"/>
              </a:ext>
            </a:extLst>
          </p:cNvPr>
          <p:cNvCxnSpPr/>
          <p:nvPr/>
        </p:nvCxnSpPr>
        <p:spPr>
          <a:xfrm flipH="1">
            <a:off x="867493" y="51529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1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2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33321FB-6CB1-3157-DA8D-D677A9318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400" y="682296"/>
            <a:ext cx="6955200" cy="6117481"/>
          </a:xfrm>
          <a:prstGeom prst="rect">
            <a:avLst/>
          </a:prstGeom>
        </p:spPr>
      </p:pic>
      <p:pic>
        <p:nvPicPr>
          <p:cNvPr id="6" name="AS_G3_18_10_reading_s3">
            <a:hlinkClick r:id="" action="ppaction://media"/>
            <a:extLst>
              <a:ext uri="{FF2B5EF4-FFF2-40B4-BE49-F238E27FC236}">
                <a16:creationId xmlns:a16="http://schemas.microsoft.com/office/drawing/2014/main" id="{8302E80B-EFBC-0A68-79FE-053635296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8000" y="1682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2136F25-9AE3-2A79-FA7A-8DE81DB0A4B7}"/>
              </a:ext>
            </a:extLst>
          </p:cNvPr>
          <p:cNvSpPr/>
          <p:nvPr/>
        </p:nvSpPr>
        <p:spPr>
          <a:xfrm>
            <a:off x="889233" y="2871356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EF0CB66-6AF8-EA60-6D51-8042248F9135}"/>
              </a:ext>
            </a:extLst>
          </p:cNvPr>
          <p:cNvSpPr/>
          <p:nvPr/>
        </p:nvSpPr>
        <p:spPr>
          <a:xfrm>
            <a:off x="620816" y="3265683"/>
            <a:ext cx="181199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1746140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6" y="2140467"/>
            <a:ext cx="264250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P.142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・過去分詞は、受け身、現在完了のほか、名詞を説明する形容詞的用法で使う。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・形容詞のように名詞を説明し、「～された［される］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」という意味になる。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13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0C4B704-658D-E84D-9969-3348BF598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0" y="191165"/>
            <a:ext cx="6955200" cy="611748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88D7-1ABC-86A0-74B2-AE9D02D2D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0" y="191165"/>
            <a:ext cx="6955200" cy="611748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DE34DB2-24A6-8F93-A8A3-E212D2510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08201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290ED61-9FE3-7DC8-910F-D4341A923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00" y="1332758"/>
            <a:ext cx="8560800" cy="4824094"/>
          </a:xfrm>
          <a:prstGeom prst="rect">
            <a:avLst/>
          </a:prstGeom>
        </p:spPr>
      </p:pic>
      <p:pic>
        <p:nvPicPr>
          <p:cNvPr id="4" name="AS_G3_18_01_kihon">
            <a:hlinkClick r:id="" action="ppaction://media"/>
            <a:extLst>
              <a:ext uri="{FF2B5EF4-FFF2-40B4-BE49-F238E27FC236}">
                <a16:creationId xmlns:a16="http://schemas.microsoft.com/office/drawing/2014/main" id="{8E1F7190-0B50-13AD-BB9B-7A5D3B1AED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1975" y="1412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3D65C74-B35D-3BBC-C07D-B72EC33E99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00" y="1872128"/>
            <a:ext cx="8719200" cy="4443229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5457117" y="1833636"/>
            <a:ext cx="13056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named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18_12_reading_s6_2">
            <a:hlinkClick r:id="" action="ppaction://media"/>
            <a:extLst>
              <a:ext uri="{FF2B5EF4-FFF2-40B4-BE49-F238E27FC236}">
                <a16:creationId xmlns:a16="http://schemas.microsoft.com/office/drawing/2014/main" id="{6BF2EEA9-67DC-B2EE-3277-A4D3554526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58475" y="1920875"/>
            <a:ext cx="406400" cy="406400"/>
          </a:xfrm>
          <a:prstGeom prst="rect">
            <a:avLst/>
          </a:prstGeom>
        </p:spPr>
      </p:pic>
      <p:pic>
        <p:nvPicPr>
          <p:cNvPr id="9" name="AS_G3_18_11_reading_s6_1">
            <a:hlinkClick r:id="" action="ppaction://media"/>
            <a:extLst>
              <a:ext uri="{FF2B5EF4-FFF2-40B4-BE49-F238E27FC236}">
                <a16:creationId xmlns:a16="http://schemas.microsoft.com/office/drawing/2014/main" id="{2EAF34BE-18BB-5401-702C-1A2EA89CFAC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39425" y="1212310"/>
            <a:ext cx="406400" cy="406400"/>
          </a:xfrm>
          <a:prstGeom prst="rect">
            <a:avLst/>
          </a:prstGeom>
        </p:spPr>
      </p:pic>
      <p:pic>
        <p:nvPicPr>
          <p:cNvPr id="12" name="AS_G3_18_11_reading_s6_1">
            <a:hlinkClick r:id="" action="ppaction://media"/>
            <a:extLst>
              <a:ext uri="{FF2B5EF4-FFF2-40B4-BE49-F238E27FC236}">
                <a16:creationId xmlns:a16="http://schemas.microsoft.com/office/drawing/2014/main" id="{9F6F2B78-5B80-7B4A-B6AF-9E3DC14252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39425" y="3190791"/>
            <a:ext cx="406400" cy="406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97B62CE-AF93-6733-6890-505EB0A27B29}"/>
              </a:ext>
            </a:extLst>
          </p:cNvPr>
          <p:cNvSpPr txBox="1"/>
          <p:nvPr/>
        </p:nvSpPr>
        <p:spPr>
          <a:xfrm>
            <a:off x="2985875" y="2370300"/>
            <a:ext cx="22112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   parents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D6AED53-E781-85A2-9A04-AA101AA1BAF8}"/>
              </a:ext>
            </a:extLst>
          </p:cNvPr>
          <p:cNvSpPr txBox="1"/>
          <p:nvPr/>
        </p:nvSpPr>
        <p:spPr>
          <a:xfrm>
            <a:off x="2773475" y="2865518"/>
            <a:ext cx="11151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5A348CB-61CB-0301-23FA-04335D8477DD}"/>
              </a:ext>
            </a:extLst>
          </p:cNvPr>
          <p:cNvSpPr txBox="1"/>
          <p:nvPr/>
        </p:nvSpPr>
        <p:spPr>
          <a:xfrm>
            <a:off x="5993128" y="2865518"/>
            <a:ext cx="21316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miss      her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06DF4DA-9166-ED4A-572E-5356A874FB89}"/>
              </a:ext>
            </a:extLst>
          </p:cNvPr>
          <p:cNvSpPr txBox="1"/>
          <p:nvPr/>
        </p:nvSpPr>
        <p:spPr>
          <a:xfrm>
            <a:off x="2876314" y="3427190"/>
            <a:ext cx="34101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seven    years     old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2D314D7-3184-C192-6F82-6258531293B1}"/>
              </a:ext>
            </a:extLst>
          </p:cNvPr>
          <p:cNvSpPr txBox="1"/>
          <p:nvPr/>
        </p:nvSpPr>
        <p:spPr>
          <a:xfrm>
            <a:off x="3888608" y="3922016"/>
            <a:ext cx="9055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ago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40D4B61-F326-65F3-1F18-30DC5172E9C9}"/>
              </a:ext>
            </a:extLst>
          </p:cNvPr>
          <p:cNvSpPr txBox="1"/>
          <p:nvPr/>
        </p:nvSpPr>
        <p:spPr>
          <a:xfrm>
            <a:off x="6932854" y="3916792"/>
            <a:ext cx="9055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40DB077-3DBA-92C6-5261-BF97E91E7504}"/>
              </a:ext>
            </a:extLst>
          </p:cNvPr>
          <p:cNvSpPr txBox="1"/>
          <p:nvPr/>
        </p:nvSpPr>
        <p:spPr>
          <a:xfrm>
            <a:off x="4686064" y="4457914"/>
            <a:ext cx="40293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covered     with     snow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59DE288-187F-B1C8-FB90-3540216CE4D1}"/>
              </a:ext>
            </a:extLst>
          </p:cNvPr>
          <p:cNvSpPr txBox="1"/>
          <p:nvPr/>
        </p:nvSpPr>
        <p:spPr>
          <a:xfrm>
            <a:off x="4341399" y="4964823"/>
            <a:ext cx="28093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running     with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24E5A15-296B-3FCD-2F36-BF2604A2B235}"/>
              </a:ext>
            </a:extLst>
          </p:cNvPr>
          <p:cNvSpPr txBox="1"/>
          <p:nvPr/>
        </p:nvSpPr>
        <p:spPr>
          <a:xfrm>
            <a:off x="4477599" y="5500721"/>
            <a:ext cx="17422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remember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3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1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6" grpId="0"/>
      <p:bldP spid="18" grpId="0"/>
      <p:bldP spid="19" grpId="0"/>
      <p:bldP spid="22" grpId="0"/>
      <p:bldP spid="23" grpId="0"/>
      <p:bldP spid="40" grpId="0"/>
      <p:bldP spid="41" grpId="0"/>
      <p:bldP spid="42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18_14_reading_s7_1">
            <a:hlinkClick r:id="" action="ppaction://media"/>
            <a:extLst>
              <a:ext uri="{FF2B5EF4-FFF2-40B4-BE49-F238E27FC236}">
                <a16:creationId xmlns:a16="http://schemas.microsoft.com/office/drawing/2014/main" id="{68C8B4EC-DDA1-C744-F1D3-7341254FC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074275" y="3711575"/>
            <a:ext cx="406400" cy="406400"/>
          </a:xfrm>
          <a:prstGeom prst="rect">
            <a:avLst/>
          </a:prstGeom>
        </p:spPr>
      </p:pic>
      <p:pic>
        <p:nvPicPr>
          <p:cNvPr id="3" name="AS_G3_18_15_reading_s7_2">
            <a:hlinkClick r:id="" action="ppaction://media"/>
            <a:extLst>
              <a:ext uri="{FF2B5EF4-FFF2-40B4-BE49-F238E27FC236}">
                <a16:creationId xmlns:a16="http://schemas.microsoft.com/office/drawing/2014/main" id="{6AEB4A5D-3D7F-7CBE-9F65-93E3274EA0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23857" y="4400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18_16_reading_s8_1">
            <a:hlinkClick r:id="" action="ppaction://media"/>
            <a:extLst>
              <a:ext uri="{FF2B5EF4-FFF2-40B4-BE49-F238E27FC236}">
                <a16:creationId xmlns:a16="http://schemas.microsoft.com/office/drawing/2014/main" id="{1C524D24-E570-ED4B-5846-584F04504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98250" y="4503738"/>
            <a:ext cx="406400" cy="406400"/>
          </a:xfrm>
          <a:prstGeom prst="rect">
            <a:avLst/>
          </a:prstGeom>
        </p:spPr>
      </p:pic>
      <p:pic>
        <p:nvPicPr>
          <p:cNvPr id="7" name="AS_G3_18_17_reading_s8_2">
            <a:hlinkClick r:id="" action="ppaction://media"/>
            <a:extLst>
              <a:ext uri="{FF2B5EF4-FFF2-40B4-BE49-F238E27FC236}">
                <a16:creationId xmlns:a16="http://schemas.microsoft.com/office/drawing/2014/main" id="{EA5FA71F-F50C-CB69-AA29-5B24CA35B8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4536" y="52846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8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P.143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～された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endParaRPr kumimoji="1" lang="ja-JP" alt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CA6E4CD-697A-5EC5-C631-9F68B5A39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65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D3E1888-69BF-3212-C21C-98A1BDB18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9"/>
            <a:ext cx="8712000" cy="565050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992542" y="3345603"/>
            <a:ext cx="3158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given          prize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3_18_03_kihon_t_1">
            <a:hlinkClick r:id="" action="ppaction://media"/>
            <a:extLst>
              <a:ext uri="{FF2B5EF4-FFF2-40B4-BE49-F238E27FC236}">
                <a16:creationId xmlns:a16="http://schemas.microsoft.com/office/drawing/2014/main" id="{A42F476E-2717-F3DB-2E4B-7131B982DB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5049" y="2371112"/>
            <a:ext cx="406400" cy="406400"/>
          </a:xfrm>
          <a:prstGeom prst="rect">
            <a:avLst/>
          </a:prstGeom>
        </p:spPr>
      </p:pic>
      <p:pic>
        <p:nvPicPr>
          <p:cNvPr id="8" name="AS_G3_18_03_kihon_t_1">
            <a:hlinkClick r:id="" action="ppaction://media"/>
            <a:extLst>
              <a:ext uri="{FF2B5EF4-FFF2-40B4-BE49-F238E27FC236}">
                <a16:creationId xmlns:a16="http://schemas.microsoft.com/office/drawing/2014/main" id="{7898B904-03D7-8C41-159A-CC7B7CBB49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5049" y="1423461"/>
            <a:ext cx="406400" cy="4064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1614253-A497-C4A5-241A-CD932C9CDF38}"/>
              </a:ext>
            </a:extLst>
          </p:cNvPr>
          <p:cNvSpPr txBox="1"/>
          <p:nvPr/>
        </p:nvSpPr>
        <p:spPr>
          <a:xfrm>
            <a:off x="2992542" y="4430919"/>
            <a:ext cx="2955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born         Italy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0FE738C-EDD7-02B5-7494-FFE879C8CF50}"/>
              </a:ext>
            </a:extLst>
          </p:cNvPr>
          <p:cNvSpPr txBox="1"/>
          <p:nvPr/>
        </p:nvSpPr>
        <p:spPr>
          <a:xfrm>
            <a:off x="2667800" y="5525842"/>
            <a:ext cx="2767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known       to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4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C8DDB64-AA7C-14A4-C2BA-148371A7E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65050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36C4380-B83D-E874-6FE7-28A1DA645064}"/>
              </a:ext>
            </a:extLst>
          </p:cNvPr>
          <p:cNvSpPr txBox="1"/>
          <p:nvPr/>
        </p:nvSpPr>
        <p:spPr>
          <a:xfrm>
            <a:off x="2992542" y="3345603"/>
            <a:ext cx="3158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given          prize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317945A-5983-7BBD-3142-0C286BE56836}"/>
              </a:ext>
            </a:extLst>
          </p:cNvPr>
          <p:cNvSpPr txBox="1"/>
          <p:nvPr/>
        </p:nvSpPr>
        <p:spPr>
          <a:xfrm>
            <a:off x="2992542" y="4430919"/>
            <a:ext cx="2955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born         Italy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A02E74-9629-4AEF-48CD-42F6791933DC}"/>
              </a:ext>
            </a:extLst>
          </p:cNvPr>
          <p:cNvSpPr txBox="1"/>
          <p:nvPr/>
        </p:nvSpPr>
        <p:spPr>
          <a:xfrm>
            <a:off x="2667800" y="5525842"/>
            <a:ext cx="2767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known       to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94583A-A497-98EB-AF62-F89A12BE4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00" y="1382198"/>
            <a:ext cx="8884800" cy="280980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211578" y="5176199"/>
            <a:ext cx="8720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is an illustrator loved by young people.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3_18_04_kihon_t_2">
            <a:hlinkClick r:id="" action="ppaction://media"/>
            <a:extLst>
              <a:ext uri="{FF2B5EF4-FFF2-40B4-BE49-F238E27FC236}">
                <a16:creationId xmlns:a16="http://schemas.microsoft.com/office/drawing/2014/main" id="{965D3BA0-C17F-6B8C-6A09-09DA145212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98175" y="2244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P.144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18226</TotalTime>
  <Words>645</Words>
  <Application>Microsoft Office PowerPoint</Application>
  <PresentationFormat>画面に合わせる (4:3)</PresentationFormat>
  <Paragraphs>115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2122</cp:revision>
  <cp:lastPrinted>2016-06-23T16:36:17Z</cp:lastPrinted>
  <dcterms:created xsi:type="dcterms:W3CDTF">2016-05-30T03:13:09Z</dcterms:created>
  <dcterms:modified xsi:type="dcterms:W3CDTF">2025-12-17T06:20:01Z</dcterms:modified>
</cp:coreProperties>
</file>