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019" r:id="rId4"/>
    <p:sldId id="2020" r:id="rId5"/>
    <p:sldId id="2021" r:id="rId6"/>
    <p:sldId id="2022" r:id="rId7"/>
    <p:sldId id="2023" r:id="rId8"/>
    <p:sldId id="2024" r:id="rId9"/>
    <p:sldId id="2025" r:id="rId10"/>
    <p:sldId id="2026" r:id="rId11"/>
    <p:sldId id="2027" r:id="rId12"/>
    <p:sldId id="2028" r:id="rId13"/>
    <p:sldId id="2029" r:id="rId14"/>
    <p:sldId id="2030" r:id="rId15"/>
    <p:sldId id="2031" r:id="rId16"/>
    <p:sldId id="2032" r:id="rId17"/>
    <p:sldId id="2033" r:id="rId18"/>
    <p:sldId id="2034" r:id="rId19"/>
    <p:sldId id="2035" r:id="rId20"/>
    <p:sldId id="2036" r:id="rId21"/>
    <p:sldId id="2037" r:id="rId22"/>
    <p:sldId id="2038" r:id="rId23"/>
    <p:sldId id="2039" r:id="rId24"/>
    <p:sldId id="2040" r:id="rId25"/>
    <p:sldId id="2041" r:id="rId26"/>
    <p:sldId id="2042" r:id="rId27"/>
    <p:sldId id="3622" r:id="rId28"/>
    <p:sldId id="4202" r:id="rId29"/>
    <p:sldId id="4203" r:id="rId30"/>
    <p:sldId id="4204" r:id="rId31"/>
    <p:sldId id="4205" r:id="rId32"/>
    <p:sldId id="4206" r:id="rId33"/>
    <p:sldId id="4207" r:id="rId34"/>
    <p:sldId id="4208" r:id="rId35"/>
    <p:sldId id="4209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here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5_kihon_v3_here">
            <a:hlinkClick r:id="" action="ppaction://media"/>
            <a:extLst>
              <a:ext uri="{FF2B5EF4-FFF2-40B4-BE49-F238E27FC236}">
                <a16:creationId xmlns:a16="http://schemas.microsoft.com/office/drawing/2014/main" id="{029FAE6C-C960-4BAD-BECE-8CADA2307F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377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542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5_kihon_v3_here">
            <a:hlinkClick r:id="" action="ppaction://media"/>
            <a:extLst>
              <a:ext uri="{FF2B5EF4-FFF2-40B4-BE49-F238E27FC236}">
                <a16:creationId xmlns:a16="http://schemas.microsoft.com/office/drawing/2014/main" id="{F1B36001-EB38-4FAA-A70D-F6B30CFD1A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377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22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2C72ED-97F5-4AB5-AD75-34628EBD26FE}"/>
              </a:ext>
            </a:extLst>
          </p:cNvPr>
          <p:cNvGrpSpPr/>
          <p:nvPr/>
        </p:nvGrpSpPr>
        <p:grpSpPr>
          <a:xfrm>
            <a:off x="815008" y="1536175"/>
            <a:ext cx="7513984" cy="3662541"/>
            <a:chOff x="815008" y="1791644"/>
            <a:chExt cx="7513984" cy="366254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5_kihon_v4_yesterday">
            <a:hlinkClick r:id="" action="ppaction://media"/>
            <a:extLst>
              <a:ext uri="{FF2B5EF4-FFF2-40B4-BE49-F238E27FC236}">
                <a16:creationId xmlns:a16="http://schemas.microsoft.com/office/drawing/2014/main" id="{1862D25E-F071-431C-84F4-E696922C12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5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6104" y="2536448"/>
            <a:ext cx="787179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yesterday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5_kihon_v4_yesterday">
            <a:hlinkClick r:id="" action="ppaction://media"/>
            <a:extLst>
              <a:ext uri="{FF2B5EF4-FFF2-40B4-BE49-F238E27FC236}">
                <a16:creationId xmlns:a16="http://schemas.microsoft.com/office/drawing/2014/main" id="{12A34F25-33B9-45EE-93F4-E0C0854240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266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昨日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5_kihon_v4_yesterday">
            <a:hlinkClick r:id="" action="ppaction://media"/>
            <a:extLst>
              <a:ext uri="{FF2B5EF4-FFF2-40B4-BE49-F238E27FC236}">
                <a16:creationId xmlns:a16="http://schemas.microsoft.com/office/drawing/2014/main" id="{A5077A71-6B70-43DC-8335-918A1D82E1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825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よりよい</a:t>
              </a:r>
            </a:p>
          </p:txBody>
        </p:sp>
      </p:grpSp>
      <p:pic>
        <p:nvPicPr>
          <p:cNvPr id="3" name="G3_L15_kihon_v5_better">
            <a:hlinkClick r:id="" action="ppaction://media"/>
            <a:extLst>
              <a:ext uri="{FF2B5EF4-FFF2-40B4-BE49-F238E27FC236}">
                <a16:creationId xmlns:a16="http://schemas.microsoft.com/office/drawing/2014/main" id="{E5A2A524-BC20-4D44-8F4B-1CD5531E73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9664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7135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better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5_kihon_v5_better">
            <a:hlinkClick r:id="" action="ppaction://media"/>
            <a:extLst>
              <a:ext uri="{FF2B5EF4-FFF2-40B4-BE49-F238E27FC236}">
                <a16:creationId xmlns:a16="http://schemas.microsoft.com/office/drawing/2014/main" id="{053C380B-1ABA-4529-B01A-6A48E437E7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9664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818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D197F-47E9-478A-B4D3-A1231C3D707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よりよい</a:t>
            </a:r>
          </a:p>
        </p:txBody>
      </p:sp>
      <p:pic>
        <p:nvPicPr>
          <p:cNvPr id="7" name="G3_L15_kihon_v5_better">
            <a:hlinkClick r:id="" action="ppaction://media"/>
            <a:extLst>
              <a:ext uri="{FF2B5EF4-FFF2-40B4-BE49-F238E27FC236}">
                <a16:creationId xmlns:a16="http://schemas.microsoft.com/office/drawing/2014/main" id="{66137E66-74A0-4823-A927-F4A3DD0596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89664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6104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よりも</a:t>
              </a:r>
            </a:p>
          </p:txBody>
        </p:sp>
      </p:grpSp>
      <p:pic>
        <p:nvPicPr>
          <p:cNvPr id="3" name="G3_L15_kihon_v6_than">
            <a:hlinkClick r:id="" action="ppaction://media"/>
            <a:extLst>
              <a:ext uri="{FF2B5EF4-FFF2-40B4-BE49-F238E27FC236}">
                <a16:creationId xmlns:a16="http://schemas.microsoft.com/office/drawing/2014/main" id="{3F0A4950-EA0F-468A-83AE-C75ECCB12A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6615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0456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5_kihon_v6_than">
            <a:hlinkClick r:id="" action="ppaction://media"/>
            <a:extLst>
              <a:ext uri="{FF2B5EF4-FFF2-40B4-BE49-F238E27FC236}">
                <a16:creationId xmlns:a16="http://schemas.microsoft.com/office/drawing/2014/main" id="{7E704C99-EF76-49DB-8C1A-E90DFFC879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6615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1482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D197F-47E9-478A-B4D3-A1231C3D707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よりも</a:t>
            </a:r>
          </a:p>
        </p:txBody>
      </p:sp>
      <p:pic>
        <p:nvPicPr>
          <p:cNvPr id="7" name="G3_L15_kihon_v6_than">
            <a:hlinkClick r:id="" action="ppaction://media"/>
            <a:extLst>
              <a:ext uri="{FF2B5EF4-FFF2-40B4-BE49-F238E27FC236}">
                <a16:creationId xmlns:a16="http://schemas.microsoft.com/office/drawing/2014/main" id="{722ABC30-E777-496F-9F2E-6B6966F871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6615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354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あなたのもの</a:t>
              </a:r>
            </a:p>
          </p:txBody>
        </p:sp>
      </p:grpSp>
      <p:pic>
        <p:nvPicPr>
          <p:cNvPr id="4" name="G3_L15_kihon_v7_yours">
            <a:hlinkClick r:id="" action="ppaction://media"/>
            <a:extLst>
              <a:ext uri="{FF2B5EF4-FFF2-40B4-BE49-F238E27FC236}">
                <a16:creationId xmlns:a16="http://schemas.microsoft.com/office/drawing/2014/main" id="{3AF795D9-1B22-456C-8501-DC6BB80D87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76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33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190200"/>
            <a:ext cx="816334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yours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5_kihon_v7_yours">
            <a:hlinkClick r:id="" action="ppaction://media"/>
            <a:extLst>
              <a:ext uri="{FF2B5EF4-FFF2-40B4-BE49-F238E27FC236}">
                <a16:creationId xmlns:a16="http://schemas.microsoft.com/office/drawing/2014/main" id="{A729CE91-CB58-400F-BADB-F39844A727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76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289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DF3DED-E483-4D04-89FC-C5D1834FB274}"/>
              </a:ext>
            </a:extLst>
          </p:cNvPr>
          <p:cNvSpPr txBox="1"/>
          <p:nvPr/>
        </p:nvSpPr>
        <p:spPr>
          <a:xfrm>
            <a:off x="206477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</a:p>
        </p:txBody>
      </p:sp>
      <p:pic>
        <p:nvPicPr>
          <p:cNvPr id="7" name="G3_L15_kihon_v7_yours">
            <a:hlinkClick r:id="" action="ppaction://media"/>
            <a:extLst>
              <a:ext uri="{FF2B5EF4-FFF2-40B4-BE49-F238E27FC236}">
                <a16:creationId xmlns:a16="http://schemas.microsoft.com/office/drawing/2014/main" id="{8B79D678-A482-4A09-9820-9F3752A018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76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05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かわいい</a:t>
              </a:r>
            </a:p>
          </p:txBody>
        </p:sp>
      </p:grpSp>
      <p:pic>
        <p:nvPicPr>
          <p:cNvPr id="3" name="G3_L15_kihon_v8_cute">
            <a:hlinkClick r:id="" action="ppaction://media"/>
            <a:extLst>
              <a:ext uri="{FF2B5EF4-FFF2-40B4-BE49-F238E27FC236}">
                <a16:creationId xmlns:a16="http://schemas.microsoft.com/office/drawing/2014/main" id="{5AC165E2-5D25-417B-A177-F1FBF97F8D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781" y="12049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F153F95-11C7-1EF8-E6A2-D8B6FDA20E6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6850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cute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5_kihon_v8_cute">
            <a:hlinkClick r:id="" action="ppaction://media"/>
            <a:extLst>
              <a:ext uri="{FF2B5EF4-FFF2-40B4-BE49-F238E27FC236}">
                <a16:creationId xmlns:a16="http://schemas.microsoft.com/office/drawing/2014/main" id="{71EC12F2-08DC-4471-B2B9-F8306183CC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781" y="12049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E54E716-ADC7-134D-E8E3-1990C9CA95D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9844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D197F-47E9-478A-B4D3-A1231C3D707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かわいい</a:t>
            </a:r>
          </a:p>
        </p:txBody>
      </p:sp>
      <p:pic>
        <p:nvPicPr>
          <p:cNvPr id="7" name="G3_L15_kihon_v8_cute">
            <a:hlinkClick r:id="" action="ppaction://media"/>
            <a:extLst>
              <a:ext uri="{FF2B5EF4-FFF2-40B4-BE49-F238E27FC236}">
                <a16:creationId xmlns:a16="http://schemas.microsoft.com/office/drawing/2014/main" id="{BB5C9EDC-6A05-4C5F-A510-12B280D173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15781" y="120491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94811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C761D-5C6B-40D5-4A49-DB0AF87CA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238B250-83DF-BB32-11DC-5241E6FDE92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19F9D91-43AF-E258-33D9-FC198B2C464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C63F906-2664-D7B2-620B-D5D002F4264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3_L15_kihon_v1_boy">
            <a:hlinkClick r:id="" action="ppaction://media"/>
            <a:extLst>
              <a:ext uri="{FF2B5EF4-FFF2-40B4-BE49-F238E27FC236}">
                <a16:creationId xmlns:a16="http://schemas.microsoft.com/office/drawing/2014/main" id="{536E9569-EEF6-2B88-F923-278E98E54E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17639" y="1392854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88AEF2B-ECF0-DE64-5DD8-9CFCE2DF7C2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90E3D86-1516-20E7-59A3-F194B28C54E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47F71CC-22AE-07F3-A55D-71A77F1071D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3045A3-AACE-A541-ED71-C186EBD7A498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9762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F3F67-5A6F-97C3-CC9F-73B55CD1D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A5C663F-FB75-DC05-1B72-C060E77002F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C3694C0-215A-6CBB-CF31-3441DD76506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3C6B27B-9F8F-07CF-38FD-6774F12E682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3" name="G3_L15_kihon_v2_girl">
            <a:hlinkClick r:id="" action="ppaction://media"/>
            <a:extLst>
              <a:ext uri="{FF2B5EF4-FFF2-40B4-BE49-F238E27FC236}">
                <a16:creationId xmlns:a16="http://schemas.microsoft.com/office/drawing/2014/main" id="{2A290478-15EA-B650-DE7A-0859A1DBA7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17639" y="1368320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13B7BDA-99BF-E497-85DF-1B3780241CB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EBB888D-D6BB-722D-6CD7-5B0918B390B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girl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4B65CE-5758-2680-9E1A-E42363C3F73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5EE5612-5DBD-B864-C7A7-2205D29AD847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78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15_kihon_v1_boy">
            <a:hlinkClick r:id="" action="ppaction://media"/>
            <a:extLst>
              <a:ext uri="{FF2B5EF4-FFF2-40B4-BE49-F238E27FC236}">
                <a16:creationId xmlns:a16="http://schemas.microsoft.com/office/drawing/2014/main" id="{04398050-F782-43A0-98DB-2C87F7519F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392854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1DF2DD6-1BB9-5CB4-0F5C-97ADB3CA0CA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BA17D8C-95E5-8412-3806-8FAD65B9F84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909DDE8-D005-2C71-3D96-FDFB2886FCC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1551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47663-F152-9B39-BB13-603091AB0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C7EBF97-F664-998C-01A3-49B63A91BB6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9D5A65-CE51-2069-618C-6B6B7118399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24EAF04-3E9E-626F-A0CD-2CCEC9695EC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E01711D-40A6-1B3C-B412-F655F326C28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E192E3-44E7-9047-0673-8773CBB1DF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7F70661-4B6F-A2AC-0AAF-0F0EE9FABB3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ここに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5_kihon_v3_here">
            <a:hlinkClick r:id="" action="ppaction://media"/>
            <a:extLst>
              <a:ext uri="{FF2B5EF4-FFF2-40B4-BE49-F238E27FC236}">
                <a16:creationId xmlns:a16="http://schemas.microsoft.com/office/drawing/2014/main" id="{A9646323-98CD-C66D-5B03-9307F484EF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5338" y="1377950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5BD30F2-F10A-155F-F1D0-DFD751573446}"/>
              </a:ext>
            </a:extLst>
          </p:cNvPr>
          <p:cNvSpPr/>
          <p:nvPr/>
        </p:nvSpPr>
        <p:spPr>
          <a:xfrm>
            <a:off x="3060700" y="3437462"/>
            <a:ext cx="3014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3039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AF86F-EB6A-874F-BB1A-B43F01445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9343204-0E21-59E5-A72F-BD9340C55BA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004A1DE-5123-6835-0360-4CFD202C94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9A5103B-E3D4-353B-9C4E-5A870B026EE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B6F07D-27D9-65B6-50B4-E732EF3048B0}"/>
              </a:ext>
            </a:extLst>
          </p:cNvPr>
          <p:cNvGrpSpPr/>
          <p:nvPr/>
        </p:nvGrpSpPr>
        <p:grpSpPr>
          <a:xfrm>
            <a:off x="609600" y="1536175"/>
            <a:ext cx="7924800" cy="3539430"/>
            <a:chOff x="609600" y="1791644"/>
            <a:chExt cx="7924800" cy="353943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FF793C-B87E-1CB4-2C2D-F6835B75196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12BE9D5-EEBD-E99A-635D-A0661E3E3A9F}"/>
                </a:ext>
              </a:extLst>
            </p:cNvPr>
            <p:cNvSpPr txBox="1"/>
            <p:nvPr/>
          </p:nvSpPr>
          <p:spPr>
            <a:xfrm>
              <a:off x="609600" y="4007635"/>
              <a:ext cx="7924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yesterday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5_kihon_v4_yesterday">
            <a:hlinkClick r:id="" action="ppaction://media"/>
            <a:extLst>
              <a:ext uri="{FF2B5EF4-FFF2-40B4-BE49-F238E27FC236}">
                <a16:creationId xmlns:a16="http://schemas.microsoft.com/office/drawing/2014/main" id="{1F917D06-F49C-68A9-9748-36687E21FC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1668463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5313138-653B-4047-A7D1-857690447BA8}"/>
              </a:ext>
            </a:extLst>
          </p:cNvPr>
          <p:cNvSpPr/>
          <p:nvPr/>
        </p:nvSpPr>
        <p:spPr>
          <a:xfrm>
            <a:off x="1816100" y="3437462"/>
            <a:ext cx="5503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8918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29CBD-B7C8-00DF-063C-C209FDF4B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953D974-E85A-105B-CC28-0F4BF7CFF02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5B53E60-AD2F-A216-6078-5E4F861A23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0BE2FE-2338-B078-52C5-C7A937361ED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02F19C1-E085-0687-9807-E292795DE885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1999C19-5270-CA35-4A63-F46497AF942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better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2F82D97F-C675-D7BE-AA6E-292E0B207091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よりよい</a:t>
              </a:r>
            </a:p>
          </p:txBody>
        </p:sp>
      </p:grpSp>
      <p:pic>
        <p:nvPicPr>
          <p:cNvPr id="3" name="G3_L15_kihon_v5_better">
            <a:hlinkClick r:id="" action="ppaction://media"/>
            <a:extLst>
              <a:ext uri="{FF2B5EF4-FFF2-40B4-BE49-F238E27FC236}">
                <a16:creationId xmlns:a16="http://schemas.microsoft.com/office/drawing/2014/main" id="{7AB0D7F8-048C-7590-18CF-648E960E75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89664" y="1271588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F942E2B-96BB-5032-243C-8F9F39B3723D}"/>
              </a:ext>
            </a:extLst>
          </p:cNvPr>
          <p:cNvSpPr/>
          <p:nvPr/>
        </p:nvSpPr>
        <p:spPr>
          <a:xfrm>
            <a:off x="2531612" y="3437462"/>
            <a:ext cx="40723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1088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489CA-DC57-4921-3C33-873B6A4D4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9BC904-020F-4484-5259-8CB8C86EED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77FB34-6E9C-D10D-C533-79B61B06BF1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AA4C976-573D-A7AC-62FE-1A42CFD4535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3350E0A-9E87-EC0B-6CB7-F062EACAA34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7377F0E-A9A8-99B9-97CF-8C8937F09CC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34374E5-85AF-622D-7487-DE0FDB91F33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よりも</a:t>
              </a:r>
            </a:p>
          </p:txBody>
        </p:sp>
      </p:grpSp>
      <p:pic>
        <p:nvPicPr>
          <p:cNvPr id="3" name="G3_L15_kihon_v6_than">
            <a:hlinkClick r:id="" action="ppaction://media"/>
            <a:extLst>
              <a:ext uri="{FF2B5EF4-FFF2-40B4-BE49-F238E27FC236}">
                <a16:creationId xmlns:a16="http://schemas.microsoft.com/office/drawing/2014/main" id="{D18691F8-FCA3-8645-1959-7CB80C28C9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56615" y="160337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92FFF33-67CA-EEB7-226C-AF0766638BB2}"/>
              </a:ext>
            </a:extLst>
          </p:cNvPr>
          <p:cNvSpPr/>
          <p:nvPr/>
        </p:nvSpPr>
        <p:spPr>
          <a:xfrm>
            <a:off x="3009900" y="3437462"/>
            <a:ext cx="3115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043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D4D40-5CB7-F64A-B231-0EFF9AFA6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5FB5195-548E-2D61-D832-64B188E8DA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5477EDE-5023-CDDD-1A6A-B1059747DA1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5A5394C-1EBD-A7C1-4568-73B0C7D9E6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FC7A37-0A58-4156-B185-0621BE76597D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28C4AF6-AB55-F2C3-31E2-159A74749C1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yours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A4C6267-18FA-9F17-813E-17E027674403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あなたのもの</a:t>
              </a:r>
            </a:p>
          </p:txBody>
        </p:sp>
      </p:grpSp>
      <p:pic>
        <p:nvPicPr>
          <p:cNvPr id="4" name="G3_L15_kihon_v7_yours">
            <a:hlinkClick r:id="" action="ppaction://media"/>
            <a:extLst>
              <a:ext uri="{FF2B5EF4-FFF2-40B4-BE49-F238E27FC236}">
                <a16:creationId xmlns:a16="http://schemas.microsoft.com/office/drawing/2014/main" id="{C8C935E0-68AB-C767-5B69-71E0571B9A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5963" y="176212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C909067-80B0-9799-9866-E7B82BDCED09}"/>
              </a:ext>
            </a:extLst>
          </p:cNvPr>
          <p:cNvSpPr/>
          <p:nvPr/>
        </p:nvSpPr>
        <p:spPr>
          <a:xfrm>
            <a:off x="2667000" y="3335862"/>
            <a:ext cx="3801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0319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B18B3-7025-301B-FB0C-0B2319F63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DC55F18-9B1B-8269-CBF6-0581A8FA747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8E46B2-D970-1D05-E0A8-070D8494B83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F5389ED-8073-DACC-5737-F0FC8C3D23C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CA29C84-E33C-823C-6AE7-D016B4CAEFE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B3809CD-EF02-7482-3D98-7220F3D065D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cute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FDE9243-0C26-B49A-A4AA-E40A3C741017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かわいい</a:t>
              </a:r>
            </a:p>
          </p:txBody>
        </p:sp>
      </p:grpSp>
      <p:pic>
        <p:nvPicPr>
          <p:cNvPr id="3" name="G3_L15_kihon_v8_cute">
            <a:hlinkClick r:id="" action="ppaction://media"/>
            <a:extLst>
              <a:ext uri="{FF2B5EF4-FFF2-40B4-BE49-F238E27FC236}">
                <a16:creationId xmlns:a16="http://schemas.microsoft.com/office/drawing/2014/main" id="{AF90F21E-9ACF-408A-E62E-25657BC1A9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15781" y="12049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16A2E3F-53F2-E755-5C4F-9A13C547979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2E208F-B774-FB58-B9B0-05C0EC1B1C6E}"/>
              </a:ext>
            </a:extLst>
          </p:cNvPr>
          <p:cNvSpPr/>
          <p:nvPr/>
        </p:nvSpPr>
        <p:spPr>
          <a:xfrm>
            <a:off x="3111500" y="3437462"/>
            <a:ext cx="2912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48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5_kihon_v1_boy">
            <a:hlinkClick r:id="" action="ppaction://media"/>
            <a:extLst>
              <a:ext uri="{FF2B5EF4-FFF2-40B4-BE49-F238E27FC236}">
                <a16:creationId xmlns:a16="http://schemas.microsoft.com/office/drawing/2014/main" id="{C5CAE287-7D00-4029-94CE-8FF1FC11D2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3928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31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3_L15_kihon_v1_boy">
            <a:hlinkClick r:id="" action="ppaction://media"/>
            <a:extLst>
              <a:ext uri="{FF2B5EF4-FFF2-40B4-BE49-F238E27FC236}">
                <a16:creationId xmlns:a16="http://schemas.microsoft.com/office/drawing/2014/main" id="{B36EB29E-8328-4444-98A7-170AD7FB21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392854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CD21DF-5FE7-540A-292F-D47DB59CC6A2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男の子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8021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15_kihon_v2_girl">
            <a:hlinkClick r:id="" action="ppaction://media"/>
            <a:extLst>
              <a:ext uri="{FF2B5EF4-FFF2-40B4-BE49-F238E27FC236}">
                <a16:creationId xmlns:a16="http://schemas.microsoft.com/office/drawing/2014/main" id="{E6EA29D2-255E-423A-B3D8-51CDC5E968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368320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136F0F8-7219-68DF-28EE-BE97B97AFD19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34F0F9D-ECB3-EDA0-42BB-DEF84B9B584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04CB00B-F020-534F-23D1-9F8B7B0056C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47403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girl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5_kihon_v2_girl">
            <a:hlinkClick r:id="" action="ppaction://media"/>
            <a:extLst>
              <a:ext uri="{FF2B5EF4-FFF2-40B4-BE49-F238E27FC236}">
                <a16:creationId xmlns:a16="http://schemas.microsoft.com/office/drawing/2014/main" id="{49287F64-A207-4878-B354-B67E8A2769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36832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679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3_L15_kihon_v2_girl">
            <a:hlinkClick r:id="" action="ppaction://media"/>
            <a:extLst>
              <a:ext uri="{FF2B5EF4-FFF2-40B4-BE49-F238E27FC236}">
                <a16:creationId xmlns:a16="http://schemas.microsoft.com/office/drawing/2014/main" id="{7B55DFA8-21B1-48B9-994B-5AB52E29E3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136832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095090-06AA-E6A8-BFBD-90F92B73554B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女の子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656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ここに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5_kihon_v3_here">
            <a:hlinkClick r:id="" action="ppaction://media"/>
            <a:extLst>
              <a:ext uri="{FF2B5EF4-FFF2-40B4-BE49-F238E27FC236}">
                <a16:creationId xmlns:a16="http://schemas.microsoft.com/office/drawing/2014/main" id="{5F9BAEB1-02D6-4475-B7CF-D9CDF4A8F9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338" y="1377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8312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17380</TotalTime>
  <Words>159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2130</cp:revision>
  <cp:lastPrinted>2016-06-23T16:36:17Z</cp:lastPrinted>
  <dcterms:created xsi:type="dcterms:W3CDTF">2016-05-30T03:13:09Z</dcterms:created>
  <dcterms:modified xsi:type="dcterms:W3CDTF">2025-12-17T06:28:04Z</dcterms:modified>
</cp:coreProperties>
</file>