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47" r:id="rId4"/>
    <p:sldId id="2048" r:id="rId5"/>
    <p:sldId id="2049" r:id="rId6"/>
    <p:sldId id="3534" r:id="rId7"/>
    <p:sldId id="3535" r:id="rId8"/>
    <p:sldId id="3536" r:id="rId9"/>
    <p:sldId id="3720" r:id="rId10"/>
    <p:sldId id="3721" r:id="rId11"/>
    <p:sldId id="3722" r:id="rId12"/>
    <p:sldId id="4220" r:id="rId13"/>
    <p:sldId id="4221" r:id="rId14"/>
    <p:sldId id="4222" r:id="rId15"/>
    <p:sldId id="4223" r:id="rId16"/>
    <p:sldId id="4224" r:id="rId17"/>
    <p:sldId id="4225" r:id="rId18"/>
    <p:sldId id="4276" r:id="rId19"/>
    <p:sldId id="4277" r:id="rId20"/>
    <p:sldId id="4278" r:id="rId21"/>
    <p:sldId id="4279" r:id="rId22"/>
    <p:sldId id="4280" r:id="rId23"/>
    <p:sldId id="4281" r:id="rId24"/>
    <p:sldId id="4235" r:id="rId25"/>
    <p:sldId id="4236" r:id="rId26"/>
    <p:sldId id="4237" r:id="rId27"/>
    <p:sldId id="3512" r:id="rId28"/>
    <p:sldId id="3513" r:id="rId29"/>
    <p:sldId id="3514" r:id="rId30"/>
    <p:sldId id="3726" r:id="rId31"/>
    <p:sldId id="3727" r:id="rId32"/>
    <p:sldId id="3728" r:id="rId33"/>
    <p:sldId id="3646" r:id="rId34"/>
    <p:sldId id="4282" r:id="rId35"/>
    <p:sldId id="4283" r:id="rId36"/>
    <p:sldId id="4284" r:id="rId37"/>
    <p:sldId id="4285" r:id="rId38"/>
    <p:sldId id="4286" r:id="rId39"/>
    <p:sldId id="4287" r:id="rId40"/>
    <p:sldId id="4288" r:id="rId41"/>
    <p:sldId id="4289" r:id="rId42"/>
    <p:sldId id="4290" r:id="rId43"/>
    <p:sldId id="4291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36FDB-52B4-7154-79A3-A00C957CE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F1CB3E-7C6C-772F-8F63-DBAB7B149D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3C39880-703B-AC2F-3354-0174D560484D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take off ...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take off">
            <a:hlinkClick r:id="" action="ppaction://media"/>
            <a:extLst>
              <a:ext uri="{FF2B5EF4-FFF2-40B4-BE49-F238E27FC236}">
                <a16:creationId xmlns:a16="http://schemas.microsoft.com/office/drawing/2014/main" id="{F1B362C2-1702-D067-DF01-1614FAA5AD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787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63C9C-13A3-E1D2-EFE6-5EEEB651A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F3DBE5-E84F-BF02-3104-CBB00FF0EA3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E435A3F-0F4D-3B1D-3134-443937C8C823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を脱ぐ</a:t>
            </a:r>
          </a:p>
        </p:txBody>
      </p:sp>
      <p:pic>
        <p:nvPicPr>
          <p:cNvPr id="2" name="take off">
            <a:hlinkClick r:id="" action="ppaction://media"/>
            <a:extLst>
              <a:ext uri="{FF2B5EF4-FFF2-40B4-BE49-F238E27FC236}">
                <a16:creationId xmlns:a16="http://schemas.microsoft.com/office/drawing/2014/main" id="{F1EEB9AF-7140-FFA9-D5A6-8ED5EA0566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2743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引き起こす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ause">
            <a:hlinkClick r:id="" action="ppaction://media"/>
            <a:extLst>
              <a:ext uri="{FF2B5EF4-FFF2-40B4-BE49-F238E27FC236}">
                <a16:creationId xmlns:a16="http://schemas.microsoft.com/office/drawing/2014/main" id="{956397B8-870C-9EAC-5500-6ADA01E3B4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2350" y="1835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9817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086A41-2F63-F987-42A6-B7726EB1F5EB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cause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cause">
            <a:hlinkClick r:id="" action="ppaction://media"/>
            <a:extLst>
              <a:ext uri="{FF2B5EF4-FFF2-40B4-BE49-F238E27FC236}">
                <a16:creationId xmlns:a16="http://schemas.microsoft.com/office/drawing/2014/main" id="{A6AD2C45-2FD5-A06A-5472-BDF2AEB2CD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2350" y="1835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020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D062364-E186-8C9D-A157-1A5D95DC7169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引き起こす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cause">
            <a:hlinkClick r:id="" action="ppaction://media"/>
            <a:extLst>
              <a:ext uri="{FF2B5EF4-FFF2-40B4-BE49-F238E27FC236}">
                <a16:creationId xmlns:a16="http://schemas.microsoft.com/office/drawing/2014/main" id="{B8C89333-8374-B88E-10B7-5CB6BEA8CE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2350" y="1835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3660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92B81-B504-5552-E556-6C1C4280E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1404068-9FE4-B354-30AF-49B93212B23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A97BEDA-0B67-0FB0-2764-0125A7F8AFF4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9318A7B-EF49-F006-97FE-9FAE1AA7E60E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3ABEB30-F746-D033-8701-30CA0A189E7F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解決する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olve">
            <a:hlinkClick r:id="" action="ppaction://media"/>
            <a:extLst>
              <a:ext uri="{FF2B5EF4-FFF2-40B4-BE49-F238E27FC236}">
                <a16:creationId xmlns:a16="http://schemas.microsoft.com/office/drawing/2014/main" id="{D377FE22-5211-3580-8923-2ED6945EEA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84250" y="142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8353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F1CD9-9EFB-1A6F-7B46-3B2C7EFA4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9A42BD4-7DA6-28D5-FD04-CDE83194300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8F4A32-25E0-B530-7A82-D770B641C603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solve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solve">
            <a:hlinkClick r:id="" action="ppaction://media"/>
            <a:extLst>
              <a:ext uri="{FF2B5EF4-FFF2-40B4-BE49-F238E27FC236}">
                <a16:creationId xmlns:a16="http://schemas.microsoft.com/office/drawing/2014/main" id="{4101488C-2481-546B-BE23-C4656F1904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84250" y="142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9325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D8ED7-AFA1-01F3-BDB8-D0505F661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72128DD-BC64-DB6A-8E77-A167F83C15E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9DC4B2C-CDFC-159D-2EB3-CFA8709FEB53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解決する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solve">
            <a:hlinkClick r:id="" action="ppaction://media"/>
            <a:extLst>
              <a:ext uri="{FF2B5EF4-FFF2-40B4-BE49-F238E27FC236}">
                <a16:creationId xmlns:a16="http://schemas.microsoft.com/office/drawing/2014/main" id="{88CAEB4D-48CD-D15D-8670-CB9F7F1F4F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84250" y="142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9742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759EF39-F94D-427B-BC32-27C03DB7344D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スリッパ</a:t>
              </a:r>
            </a:p>
          </p:txBody>
        </p:sp>
      </p:grpSp>
      <p:pic>
        <p:nvPicPr>
          <p:cNvPr id="3" name="slipper">
            <a:hlinkClick r:id="" action="ppaction://media"/>
            <a:extLst>
              <a:ext uri="{FF2B5EF4-FFF2-40B4-BE49-F238E27FC236}">
                <a16:creationId xmlns:a16="http://schemas.microsoft.com/office/drawing/2014/main" id="{DD4E0630-86D2-D421-9E98-3C853D63E9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1850" y="17399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6320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06BC72-E542-B7CE-6BA8-B3F8F7FF2CFB}"/>
              </a:ext>
            </a:extLst>
          </p:cNvPr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slipper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lipper">
            <a:hlinkClick r:id="" action="ppaction://media"/>
            <a:extLst>
              <a:ext uri="{FF2B5EF4-FFF2-40B4-BE49-F238E27FC236}">
                <a16:creationId xmlns:a16="http://schemas.microsoft.com/office/drawing/2014/main" id="{7E857463-103E-200E-C042-EED10CFBC7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1850" y="17399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765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スリッパ</a:t>
            </a:r>
          </a:p>
        </p:txBody>
      </p:sp>
      <p:pic>
        <p:nvPicPr>
          <p:cNvPr id="2" name="slipper">
            <a:hlinkClick r:id="" action="ppaction://media"/>
            <a:extLst>
              <a:ext uri="{FF2B5EF4-FFF2-40B4-BE49-F238E27FC236}">
                <a16:creationId xmlns:a16="http://schemas.microsoft.com/office/drawing/2014/main" id="{DA28D392-2529-A95D-B0A8-E16E5A485B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1850" y="17399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911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wear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worn">
            <a:hlinkClick r:id="" action="ppaction://media"/>
            <a:extLst>
              <a:ext uri="{FF2B5EF4-FFF2-40B4-BE49-F238E27FC236}">
                <a16:creationId xmlns:a16="http://schemas.microsoft.com/office/drawing/2014/main" id="{9897630E-DC72-5A28-AF09-DD7AC90054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1092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7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8374A34-7471-3EB9-6397-DB4FFFA30028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worn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orn">
            <a:hlinkClick r:id="" action="ppaction://media"/>
            <a:extLst>
              <a:ext uri="{FF2B5EF4-FFF2-40B4-BE49-F238E27FC236}">
                <a16:creationId xmlns:a16="http://schemas.microsoft.com/office/drawing/2014/main" id="{7E7F5D14-4FC2-CE8E-ABDB-86E0533FE5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1092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77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wear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2" name="worn">
            <a:hlinkClick r:id="" action="ppaction://media"/>
            <a:extLst>
              <a:ext uri="{FF2B5EF4-FFF2-40B4-BE49-F238E27FC236}">
                <a16:creationId xmlns:a16="http://schemas.microsoft.com/office/drawing/2014/main" id="{7FDDAAC7-40EF-9E67-1F54-9C67E14DBA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1092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4545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室内で</a:t>
              </a:r>
            </a:p>
          </p:txBody>
        </p:sp>
      </p:grpSp>
      <p:pic>
        <p:nvPicPr>
          <p:cNvPr id="2" name="indoor">
            <a:hlinkClick r:id="" action="ppaction://media"/>
            <a:extLst>
              <a:ext uri="{FF2B5EF4-FFF2-40B4-BE49-F238E27FC236}">
                <a16:creationId xmlns:a16="http://schemas.microsoft.com/office/drawing/2014/main" id="{7799BEFB-725B-B099-0294-03D9E6F419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1375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4914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A934636-5ABF-EADC-6FF9-397C21D5BE20}"/>
              </a:ext>
            </a:extLst>
          </p:cNvPr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indoor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indoor">
            <a:hlinkClick r:id="" action="ppaction://media"/>
            <a:extLst>
              <a:ext uri="{FF2B5EF4-FFF2-40B4-BE49-F238E27FC236}">
                <a16:creationId xmlns:a16="http://schemas.microsoft.com/office/drawing/2014/main" id="{642B1ACE-D87E-19FF-06FA-0DB3C2E41B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1375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199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室内で</a:t>
            </a:r>
          </a:p>
        </p:txBody>
      </p:sp>
      <p:pic>
        <p:nvPicPr>
          <p:cNvPr id="2" name="indoor">
            <a:hlinkClick r:id="" action="ppaction://media"/>
            <a:extLst>
              <a:ext uri="{FF2B5EF4-FFF2-40B4-BE49-F238E27FC236}">
                <a16:creationId xmlns:a16="http://schemas.microsoft.com/office/drawing/2014/main" id="{7DF10193-F830-DCCD-65E7-8FD8E14D72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1375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7154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849A463-8186-4EAB-AB76-A871C8C4C624}"/>
              </a:ext>
            </a:extLst>
          </p:cNvPr>
          <p:cNvGrpSpPr/>
          <p:nvPr/>
        </p:nvGrpSpPr>
        <p:grpSpPr>
          <a:xfrm>
            <a:off x="628650" y="1713503"/>
            <a:ext cx="7886700" cy="3307885"/>
            <a:chOff x="628650" y="2146300"/>
            <a:chExt cx="7886700" cy="330788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628650" y="4007635"/>
              <a:ext cx="78867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じゅう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hroughout">
            <a:hlinkClick r:id="" action="ppaction://media"/>
            <a:extLst>
              <a:ext uri="{FF2B5EF4-FFF2-40B4-BE49-F238E27FC236}">
                <a16:creationId xmlns:a16="http://schemas.microsoft.com/office/drawing/2014/main" id="{A141149C-52AB-958A-0685-DEED67BD85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406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53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B927259-04CB-0027-596F-6564E21832F2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throughout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throughout">
            <a:hlinkClick r:id="" action="ppaction://media"/>
            <a:extLst>
              <a:ext uri="{FF2B5EF4-FFF2-40B4-BE49-F238E27FC236}">
                <a16:creationId xmlns:a16="http://schemas.microsoft.com/office/drawing/2014/main" id="{864EB415-0B95-3D05-34CB-C43634E0E1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406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54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じゅう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hroughout">
            <a:hlinkClick r:id="" action="ppaction://media"/>
            <a:extLst>
              <a:ext uri="{FF2B5EF4-FFF2-40B4-BE49-F238E27FC236}">
                <a16:creationId xmlns:a16="http://schemas.microsoft.com/office/drawing/2014/main" id="{AFEB9CCA-2719-3F56-16B5-81E59DB224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406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938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81512" y="4007635"/>
              <a:ext cx="71809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時代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period">
            <a:hlinkClick r:id="" action="ppaction://media"/>
            <a:extLst>
              <a:ext uri="{FF2B5EF4-FFF2-40B4-BE49-F238E27FC236}">
                <a16:creationId xmlns:a16="http://schemas.microsoft.com/office/drawing/2014/main" id="{E2663A4E-648B-F1E0-C458-0FFE07AAE4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65150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7975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83110-C935-01D4-7081-719C40FA3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2323695-B815-010A-5D2F-8937B7CAC5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6D7592-694A-6CBB-A7BE-0D5C8F55ADC1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F06DF58-2C1E-6711-E27E-7553799B31C8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44A568-8569-0C8E-6B85-28AF630A185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発明品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CB80EEE-1351-1750-E14A-EB7D40F7189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nvention">
            <a:hlinkClick r:id="" action="ppaction://media"/>
            <a:extLst>
              <a:ext uri="{FF2B5EF4-FFF2-40B4-BE49-F238E27FC236}">
                <a16:creationId xmlns:a16="http://schemas.microsoft.com/office/drawing/2014/main" id="{3EA0B6FC-D6B2-2E52-30AA-29763E5360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1880" y="241030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69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AB17-1E18-7977-9C85-86344715B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E270A8-1686-35CE-ADD6-42E13ADBB25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188A278-A0C1-A59C-B80E-9964FF12B6A4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invention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45C5563-E69E-E52E-557A-B97BF7E118C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nvention">
            <a:hlinkClick r:id="" action="ppaction://media"/>
            <a:extLst>
              <a:ext uri="{FF2B5EF4-FFF2-40B4-BE49-F238E27FC236}">
                <a16:creationId xmlns:a16="http://schemas.microsoft.com/office/drawing/2014/main" id="{064A76C9-EF49-1B1B-B418-6A5DA17BAF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1880" y="241030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022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C0FCF-19EB-CC6E-BBE9-13FCE00C6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93D032-D10B-BE72-3E97-F7F9D6C5F3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136649-5D53-5E00-A696-B87DD39938FF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発明品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3" name="invention">
            <a:hlinkClick r:id="" action="ppaction://media"/>
            <a:extLst>
              <a:ext uri="{FF2B5EF4-FFF2-40B4-BE49-F238E27FC236}">
                <a16:creationId xmlns:a16="http://schemas.microsoft.com/office/drawing/2014/main" id="{A902C996-1DAD-2984-B5E2-C8FA78D2512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891880" y="241030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417377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45FAC-FB9F-CA37-ED84-271E99098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F12A3F-D4A9-B01F-E02F-920DCD965FC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82D117B-6D3C-5FB8-150B-AC63B91AC2B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42367E-38FA-FC97-BD83-AA982AF8334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F7635F3-FC2A-745E-A4C4-F2942D0021B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6FA2F4E-20FC-023B-46F0-89399606905B}"/>
                </a:ext>
              </a:extLst>
            </p:cNvPr>
            <p:cNvSpPr txBox="1"/>
            <p:nvPr/>
          </p:nvSpPr>
          <p:spPr>
            <a:xfrm>
              <a:off x="981512" y="4007635"/>
              <a:ext cx="71809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period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3FDF2B6-A0E4-85FF-8CF1-E3F3B0849E0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時代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period">
            <a:hlinkClick r:id="" action="ppaction://media"/>
            <a:extLst>
              <a:ext uri="{FF2B5EF4-FFF2-40B4-BE49-F238E27FC236}">
                <a16:creationId xmlns:a16="http://schemas.microsoft.com/office/drawing/2014/main" id="{A6153AA3-537F-1261-E1ED-C48D6F365F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65150" y="9683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2B64C2-2496-FC6A-4731-4951D1AB66B4}"/>
              </a:ext>
            </a:extLst>
          </p:cNvPr>
          <p:cNvSpPr/>
          <p:nvPr/>
        </p:nvSpPr>
        <p:spPr>
          <a:xfrm>
            <a:off x="2514601" y="3680197"/>
            <a:ext cx="41221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1460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6ADF0-0F87-4385-5CC5-2F8B7ABCB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16A4CAF-DB03-BDEA-97F9-EEED2125212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19409CD-3D51-F578-A344-3DF6393CC33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C809C37-82F1-4DF3-489A-6E264F9DE1E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B7BC78A-1214-3EC6-1895-F23EBCA02F64}"/>
              </a:ext>
            </a:extLst>
          </p:cNvPr>
          <p:cNvGrpSpPr/>
          <p:nvPr/>
        </p:nvGrpSpPr>
        <p:grpSpPr>
          <a:xfrm>
            <a:off x="206477" y="1636202"/>
            <a:ext cx="8731046" cy="3462486"/>
            <a:chOff x="206477" y="1991699"/>
            <a:chExt cx="8731046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02F180D-B64F-E737-99B1-5FF992D20A2A}"/>
                </a:ext>
              </a:extLst>
            </p:cNvPr>
            <p:cNvSpPr txBox="1"/>
            <p:nvPr/>
          </p:nvSpPr>
          <p:spPr>
            <a:xfrm>
              <a:off x="857250" y="4007635"/>
              <a:ext cx="74295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Western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C70162-3FB1-88BA-7AA4-8B6B6A365CE6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西洋の</a:t>
              </a:r>
            </a:p>
          </p:txBody>
        </p:sp>
      </p:grpSp>
      <p:pic>
        <p:nvPicPr>
          <p:cNvPr id="2" name="Western">
            <a:hlinkClick r:id="" action="ppaction://media"/>
            <a:extLst>
              <a:ext uri="{FF2B5EF4-FFF2-40B4-BE49-F238E27FC236}">
                <a16:creationId xmlns:a16="http://schemas.microsoft.com/office/drawing/2014/main" id="{91C4945B-52FC-EAB7-B326-FB8D0F8FC4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46150" y="9588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A7540D-EE79-5A81-A00B-510414E90955}"/>
              </a:ext>
            </a:extLst>
          </p:cNvPr>
          <p:cNvSpPr/>
          <p:nvPr/>
        </p:nvSpPr>
        <p:spPr>
          <a:xfrm>
            <a:off x="2057401" y="3429000"/>
            <a:ext cx="5036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7829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B868F-13B5-92C6-7097-34E7FB9CA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BEB105-A4EC-C486-62BF-EF61C0FBDE6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90D76F7-7DB8-255C-FAD8-D8D3539CE21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2A8226-30B7-14D7-5F45-7E108B4BAA3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F58DD24-9117-28C8-08DE-6E836B1BDCD5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95F94FD-06F3-8C59-E86E-092C2063FB64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[take] [off]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C343890-49D1-024C-B37E-D18C3630575F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を脱ぐ</a:t>
              </a:r>
            </a:p>
          </p:txBody>
        </p:sp>
      </p:grpSp>
      <p:pic>
        <p:nvPicPr>
          <p:cNvPr id="3" name="take off">
            <a:hlinkClick r:id="" action="ppaction://media"/>
            <a:extLst>
              <a:ext uri="{FF2B5EF4-FFF2-40B4-BE49-F238E27FC236}">
                <a16:creationId xmlns:a16="http://schemas.microsoft.com/office/drawing/2014/main" id="{64EB7A40-DCA1-A335-2F4F-412F8C2676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9475" y="12922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7B81B26-FC2C-E30A-B4EA-69353B9959A7}"/>
              </a:ext>
            </a:extLst>
          </p:cNvPr>
          <p:cNvSpPr/>
          <p:nvPr/>
        </p:nvSpPr>
        <p:spPr>
          <a:xfrm>
            <a:off x="1864740" y="3680197"/>
            <a:ext cx="254533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A562DEB-73A5-7AB9-2DA6-8637AF510F6F}"/>
              </a:ext>
            </a:extLst>
          </p:cNvPr>
          <p:cNvSpPr/>
          <p:nvPr/>
        </p:nvSpPr>
        <p:spPr>
          <a:xfrm>
            <a:off x="5504371" y="3680197"/>
            <a:ext cx="177489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387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A94F0-1EE7-F4F7-37DD-6F513B556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39F7773-EE94-516D-EE29-BBF1159A9E2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54BD2B-F9B7-DF59-08CA-083638E91E9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55B3C6-6E98-A57D-AE65-4BAFC96869D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C1598C-2371-873A-1CBC-B027803E298C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F57C1EE-7BE7-B82A-5282-00B3D6DE3750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cause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1A46A2A-89BF-E421-C7CE-2EB4144EB438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引き起こす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ause">
            <a:hlinkClick r:id="" action="ppaction://media"/>
            <a:extLst>
              <a:ext uri="{FF2B5EF4-FFF2-40B4-BE49-F238E27FC236}">
                <a16:creationId xmlns:a16="http://schemas.microsoft.com/office/drawing/2014/main" id="{BA1EB388-30DD-0F58-D225-58E6A5F7D9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22350" y="18351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574E0C-D7F8-725C-0F13-D9CA8AF02C22}"/>
              </a:ext>
            </a:extLst>
          </p:cNvPr>
          <p:cNvSpPr/>
          <p:nvPr/>
        </p:nvSpPr>
        <p:spPr>
          <a:xfrm>
            <a:off x="2752726" y="3998520"/>
            <a:ext cx="364591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404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8B08C-A19D-17C3-CD6A-1EE7882D7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AE23F49-C9F2-7DE6-A410-A9D821CDBC7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EDB551-AAB5-DCCA-3A07-BE84A9C5F6A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92C936-CAE7-8700-817F-ABC84C02714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D75DCA5-DABD-A86F-2F1B-63F4A55574CB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E47C2B5-3EC9-48A7-71BB-EEC88C2F2A01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solve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C26247F-3088-050F-094B-EF10E89EB4D8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解決する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olve">
            <a:hlinkClick r:id="" action="ppaction://media"/>
            <a:extLst>
              <a:ext uri="{FF2B5EF4-FFF2-40B4-BE49-F238E27FC236}">
                <a16:creationId xmlns:a16="http://schemas.microsoft.com/office/drawing/2014/main" id="{F6CF9F42-58C9-A851-6167-78DC0A14D0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84250" y="14255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F918D43-6B52-0D53-0355-DB3F7330B718}"/>
              </a:ext>
            </a:extLst>
          </p:cNvPr>
          <p:cNvSpPr/>
          <p:nvPr/>
        </p:nvSpPr>
        <p:spPr>
          <a:xfrm>
            <a:off x="2857501" y="4013061"/>
            <a:ext cx="3436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67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9DE00-DA8D-F1BB-F2D2-4A863D795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F2CA6BF-4CE4-AFA2-2AED-791D764D4C4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B087D1F-0BD0-645C-4540-62395CD7309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EBA8BF7-505C-471B-8B9C-CDB05F83C36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065E14C-5722-A63F-1267-A1E5333918B1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1974990-26A8-1A94-EF11-D5F12EA6E1B3}"/>
                </a:ext>
              </a:extLst>
            </p:cNvPr>
            <p:cNvSpPr txBox="1"/>
            <p:nvPr/>
          </p:nvSpPr>
          <p:spPr>
            <a:xfrm>
              <a:off x="1028700" y="4007635"/>
              <a:ext cx="7086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slipper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5F40074-B5B0-9A8D-4FDF-0EABEB3EE543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スリッパ</a:t>
              </a:r>
            </a:p>
          </p:txBody>
        </p:sp>
      </p:grpSp>
      <p:pic>
        <p:nvPicPr>
          <p:cNvPr id="3" name="slipper">
            <a:hlinkClick r:id="" action="ppaction://media"/>
            <a:extLst>
              <a:ext uri="{FF2B5EF4-FFF2-40B4-BE49-F238E27FC236}">
                <a16:creationId xmlns:a16="http://schemas.microsoft.com/office/drawing/2014/main" id="{736A0BBC-4989-8F38-4D95-5FF2D770D2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31850" y="17399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84C72FD-9FC0-8205-27B0-CF4EED61CA3E}"/>
              </a:ext>
            </a:extLst>
          </p:cNvPr>
          <p:cNvSpPr/>
          <p:nvPr/>
        </p:nvSpPr>
        <p:spPr>
          <a:xfrm>
            <a:off x="2276476" y="3509174"/>
            <a:ext cx="459841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4877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period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eriod">
            <a:hlinkClick r:id="" action="ppaction://media"/>
            <a:extLst>
              <a:ext uri="{FF2B5EF4-FFF2-40B4-BE49-F238E27FC236}">
                <a16:creationId xmlns:a16="http://schemas.microsoft.com/office/drawing/2014/main" id="{5F41E041-D558-EF1B-C611-9D21D2E1D6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65150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5601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B8FD5-46B5-412A-A2ED-5B4FB175B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2201FE-89B8-3FAD-6EE0-1946AF22D67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E09E1CB-1CE2-0085-ABD1-B477F7CE48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F728AB5-F3DD-68AA-6002-5F0C789421E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82E0928-3DAB-1FAC-F662-9C0664D40D49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B01E6B6-2955-9D8B-86C6-7BCCCD9B81D2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wear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E252160-6890-F584-5769-78B1B8FCD361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worn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worn">
            <a:hlinkClick r:id="" action="ppaction://media"/>
            <a:extLst>
              <a:ext uri="{FF2B5EF4-FFF2-40B4-BE49-F238E27FC236}">
                <a16:creationId xmlns:a16="http://schemas.microsoft.com/office/drawing/2014/main" id="{B759F62D-9231-26D4-EE4A-23A93E8EDC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17600" y="10922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F90CEAE-9920-D3F7-9DB7-1D7FFF31AC70}"/>
              </a:ext>
            </a:extLst>
          </p:cNvPr>
          <p:cNvSpPr/>
          <p:nvPr/>
        </p:nvSpPr>
        <p:spPr>
          <a:xfrm>
            <a:off x="2686051" y="3946897"/>
            <a:ext cx="37792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945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4B33F-E899-A86A-03D0-DB045C6BE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AD0A42-0C9C-2E6B-F1C3-4BFAF045B22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F06F4A-5E7F-BA18-1888-DAC3371557D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751DF57-DD91-1CB4-018C-95AB24DEB87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44B8802-96BD-FDB9-1C43-DE3F76599416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827F3EE-A997-325F-A71C-2502417ABFE0}"/>
                </a:ext>
              </a:extLst>
            </p:cNvPr>
            <p:cNvSpPr txBox="1"/>
            <p:nvPr/>
          </p:nvSpPr>
          <p:spPr>
            <a:xfrm>
              <a:off x="933450" y="4007635"/>
              <a:ext cx="7277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indoor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86B9464-5ABA-E954-E178-4BA40AFCB176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室内で</a:t>
              </a:r>
            </a:p>
          </p:txBody>
        </p:sp>
      </p:grpSp>
      <p:pic>
        <p:nvPicPr>
          <p:cNvPr id="2" name="indoor">
            <a:hlinkClick r:id="" action="ppaction://media"/>
            <a:extLst>
              <a:ext uri="{FF2B5EF4-FFF2-40B4-BE49-F238E27FC236}">
                <a16:creationId xmlns:a16="http://schemas.microsoft.com/office/drawing/2014/main" id="{4B3577BF-27BF-16FC-D9D1-B81CFF6C38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41375" y="13303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5774B4-C6CD-80B1-91D6-D8CCD3B26058}"/>
              </a:ext>
            </a:extLst>
          </p:cNvPr>
          <p:cNvSpPr/>
          <p:nvPr/>
        </p:nvSpPr>
        <p:spPr>
          <a:xfrm>
            <a:off x="2333626" y="3508200"/>
            <a:ext cx="448411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74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86EFD-4C6C-5047-9846-F692C6343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9E10A37-86B2-B3AF-54B6-09EB6C2AEE6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920A14C-E025-9EE9-F82E-31C9103E90A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24940D1-7C71-4B57-209E-30DC3025F78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D9B8C46-12D4-D42E-A802-071B66014C40}"/>
              </a:ext>
            </a:extLst>
          </p:cNvPr>
          <p:cNvGrpSpPr/>
          <p:nvPr/>
        </p:nvGrpSpPr>
        <p:grpSpPr>
          <a:xfrm>
            <a:off x="371475" y="1713503"/>
            <a:ext cx="8401050" cy="3184774"/>
            <a:chOff x="371475" y="2146300"/>
            <a:chExt cx="8401050" cy="318477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E3285CB-3033-24B9-A14B-DD6FBDABA0CC}"/>
                </a:ext>
              </a:extLst>
            </p:cNvPr>
            <p:cNvSpPr txBox="1"/>
            <p:nvPr/>
          </p:nvSpPr>
          <p:spPr>
            <a:xfrm>
              <a:off x="371475" y="4007635"/>
              <a:ext cx="84010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throughout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A26E8CB-F8AE-D519-256F-9F6435AC8D20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じゅう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hroughout">
            <a:hlinkClick r:id="" action="ppaction://media"/>
            <a:extLst>
              <a:ext uri="{FF2B5EF4-FFF2-40B4-BE49-F238E27FC236}">
                <a16:creationId xmlns:a16="http://schemas.microsoft.com/office/drawing/2014/main" id="{19DACDB0-D0B0-89C3-26C8-4544672B1E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9025" y="14065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46B5024-F292-B2B7-2524-3282D2E72FD8}"/>
              </a:ext>
            </a:extLst>
          </p:cNvPr>
          <p:cNvSpPr/>
          <p:nvPr/>
        </p:nvSpPr>
        <p:spPr>
          <a:xfrm>
            <a:off x="1428751" y="3380115"/>
            <a:ext cx="62938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675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3771F-9C42-9ECE-D779-EDA0EAB44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DEED42-89E7-ADCE-A966-9F776D0C661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EDDBD3B-F7FC-F3C6-675A-759F2FE0512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A11A3DE-A63A-2AB3-A638-AD59FF25B39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187AEE8-7478-8300-D876-7C99DA17898A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8B0D4CE-EA5C-34C2-135C-16CAAA750D12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invention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BFFDCF5-99CE-68D7-CF79-1C008674581C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発明品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9F9D2BB-8A5B-2D16-D553-79D71CA7B2D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nvention">
            <a:hlinkClick r:id="" action="ppaction://media"/>
            <a:extLst>
              <a:ext uri="{FF2B5EF4-FFF2-40B4-BE49-F238E27FC236}">
                <a16:creationId xmlns:a16="http://schemas.microsoft.com/office/drawing/2014/main" id="{2D1ED74C-302F-CC67-7AB6-76F8EF9109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91880" y="2410308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9A6B910-9D5D-8F9A-A5CD-4604464AC0B3}"/>
              </a:ext>
            </a:extLst>
          </p:cNvPr>
          <p:cNvSpPr/>
          <p:nvPr/>
        </p:nvSpPr>
        <p:spPr>
          <a:xfrm>
            <a:off x="1400176" y="3508200"/>
            <a:ext cx="635101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5783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時代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eriod">
            <a:hlinkClick r:id="" action="ppaction://media"/>
            <a:extLst>
              <a:ext uri="{FF2B5EF4-FFF2-40B4-BE49-F238E27FC236}">
                <a16:creationId xmlns:a16="http://schemas.microsoft.com/office/drawing/2014/main" id="{8BF8C294-733C-1C56-6A8A-EBF41320D0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65150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5126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462486"/>
            <a:chOff x="206477" y="1991699"/>
            <a:chExt cx="8731046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09650" y="4007635"/>
              <a:ext cx="71247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西洋の</a:t>
              </a:r>
            </a:p>
          </p:txBody>
        </p:sp>
      </p:grpSp>
      <p:pic>
        <p:nvPicPr>
          <p:cNvPr id="2" name="Western">
            <a:hlinkClick r:id="" action="ppaction://media"/>
            <a:extLst>
              <a:ext uri="{FF2B5EF4-FFF2-40B4-BE49-F238E27FC236}">
                <a16:creationId xmlns:a16="http://schemas.microsoft.com/office/drawing/2014/main" id="{65EDB9B3-0DC0-B759-1A5C-A6F285A7DB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46150" y="958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1926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497976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Western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Western">
            <a:hlinkClick r:id="" action="ppaction://media"/>
            <a:extLst>
              <a:ext uri="{FF2B5EF4-FFF2-40B4-BE49-F238E27FC236}">
                <a16:creationId xmlns:a16="http://schemas.microsoft.com/office/drawing/2014/main" id="{91F0E25F-AA07-F863-4926-03A8BDDBB3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46150" y="958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548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西洋の</a:t>
            </a:r>
          </a:p>
        </p:txBody>
      </p:sp>
      <p:pic>
        <p:nvPicPr>
          <p:cNvPr id="2" name="Western">
            <a:hlinkClick r:id="" action="ppaction://media"/>
            <a:extLst>
              <a:ext uri="{FF2B5EF4-FFF2-40B4-BE49-F238E27FC236}">
                <a16:creationId xmlns:a16="http://schemas.microsoft.com/office/drawing/2014/main" id="{8F622426-BCD2-77FD-55DE-470FC9E637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46150" y="958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78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168C9-907F-BDF2-0AAC-620086E41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3773664-37BD-192F-383D-7A1B02375AC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C6824A3-BA6F-C35A-38C6-90F54EA6BA97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6887DBC-0F31-4ED2-8BE0-1E5574D8429E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[t---] [o--]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040F09D-A9FB-0A71-89A7-2C31D92EFDD6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を脱ぐ</a:t>
              </a:r>
            </a:p>
          </p:txBody>
        </p:sp>
      </p:grpSp>
      <p:pic>
        <p:nvPicPr>
          <p:cNvPr id="3" name="take off">
            <a:hlinkClick r:id="" action="ppaction://media"/>
            <a:extLst>
              <a:ext uri="{FF2B5EF4-FFF2-40B4-BE49-F238E27FC236}">
                <a16:creationId xmlns:a16="http://schemas.microsoft.com/office/drawing/2014/main" id="{57B5E3F1-6EDC-FEF9-16E3-FF2C884B9C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292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1612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17380</TotalTime>
  <Words>203</Words>
  <Application>Microsoft Office PowerPoint</Application>
  <PresentationFormat>画面に合わせる (4:3)</PresentationFormat>
  <Paragraphs>87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2130</cp:revision>
  <cp:lastPrinted>2016-06-23T16:36:17Z</cp:lastPrinted>
  <dcterms:created xsi:type="dcterms:W3CDTF">2016-05-30T03:13:09Z</dcterms:created>
  <dcterms:modified xsi:type="dcterms:W3CDTF">2025-12-17T06:30:17Z</dcterms:modified>
</cp:coreProperties>
</file>