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handoutMasterIdLst>
    <p:handoutMasterId r:id="rId48"/>
  </p:handoutMasterIdLst>
  <p:sldIdLst>
    <p:sldId id="3668" r:id="rId2"/>
    <p:sldId id="4364" r:id="rId3"/>
    <p:sldId id="4151" r:id="rId4"/>
    <p:sldId id="4377" r:id="rId5"/>
    <p:sldId id="4226" r:id="rId6"/>
    <p:sldId id="4227" r:id="rId7"/>
    <p:sldId id="4228" r:id="rId8"/>
    <p:sldId id="4229" r:id="rId9"/>
    <p:sldId id="4230" r:id="rId10"/>
    <p:sldId id="4231" r:id="rId11"/>
    <p:sldId id="4232" r:id="rId12"/>
    <p:sldId id="4233" r:id="rId13"/>
    <p:sldId id="4365" r:id="rId14"/>
    <p:sldId id="4195" r:id="rId15"/>
    <p:sldId id="4216" r:id="rId16"/>
    <p:sldId id="4217" r:id="rId17"/>
    <p:sldId id="4218" r:id="rId18"/>
    <p:sldId id="4234" r:id="rId19"/>
    <p:sldId id="4378" r:id="rId20"/>
    <p:sldId id="4379" r:id="rId21"/>
    <p:sldId id="4380" r:id="rId22"/>
    <p:sldId id="4238" r:id="rId23"/>
    <p:sldId id="4239" r:id="rId24"/>
    <p:sldId id="4366" r:id="rId25"/>
    <p:sldId id="4381" r:id="rId26"/>
    <p:sldId id="4240" r:id="rId27"/>
    <p:sldId id="4241" r:id="rId28"/>
    <p:sldId id="4242" r:id="rId29"/>
    <p:sldId id="4243" r:id="rId30"/>
    <p:sldId id="4244" r:id="rId31"/>
    <p:sldId id="4245" r:id="rId32"/>
    <p:sldId id="4246" r:id="rId33"/>
    <p:sldId id="4247" r:id="rId34"/>
    <p:sldId id="4248" r:id="rId35"/>
    <p:sldId id="4367" r:id="rId36"/>
    <p:sldId id="4250" r:id="rId37"/>
    <p:sldId id="4251" r:id="rId38"/>
    <p:sldId id="4252" r:id="rId39"/>
    <p:sldId id="4253" r:id="rId40"/>
    <p:sldId id="4254" r:id="rId41"/>
    <p:sldId id="4255" r:id="rId42"/>
    <p:sldId id="4256" r:id="rId43"/>
    <p:sldId id="4257" r:id="rId44"/>
    <p:sldId id="4258" r:id="rId45"/>
    <p:sldId id="4259" r:id="rId46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3399"/>
    <a:srgbClr val="0043C8"/>
    <a:srgbClr val="005C2A"/>
    <a:srgbClr val="CC3399"/>
    <a:srgbClr val="00FF00"/>
    <a:srgbClr val="F8CBAD"/>
    <a:srgbClr val="FFFF8B"/>
    <a:srgbClr val="B4FEB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93" autoAdjust="0"/>
    <p:restoredTop sz="94270" autoAdjust="0"/>
  </p:normalViewPr>
  <p:slideViewPr>
    <p:cSldViewPr snapToGrid="0">
      <p:cViewPr varScale="1">
        <p:scale>
          <a:sx n="113" d="100"/>
          <a:sy n="113" d="100"/>
        </p:scale>
        <p:origin x="1662" y="108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2B1F34B9-0AC5-4E73-BF1F-21CCB564203A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9E2676CF-156D-46B0-A308-5BE7C3EAC6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5149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002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594C8D1A-E903-4CC0-AEC9-4041A386BBE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34" tIns="46017" rIns="92034" bIns="4601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249" y="4777365"/>
            <a:ext cx="5437179" cy="3909042"/>
          </a:xfrm>
          <a:prstGeom prst="rect">
            <a:avLst/>
          </a:prstGeom>
        </p:spPr>
        <p:txBody>
          <a:bodyPr vert="horz" lIns="92034" tIns="46017" rIns="92034" bIns="4601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002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EE94831B-95E8-4741-AC9E-FAE0388C9A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6092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F5E514-B51F-0616-C09D-F44785A56B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BEEEA0C-7F44-8EE8-AF8A-D1FCD37516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8DCE4B2E-9FA5-2A32-0CF9-91A7A8F360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94663FE-0D2F-AD31-8F4E-A2A15A96CD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69587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6186AE-2F43-3825-46B1-69331D89F1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2467658-EF03-B5BF-34F4-05DBB23DEC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2CD342A-3CE5-CE42-848B-301EC16975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AF51520-03C9-CAA8-2C46-A830093EEE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59267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B3A728-8212-B86C-CF88-4AD2153299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71447CD-6F4E-F20A-F239-874EDB87F3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CD1EEF5-41F4-731A-DBA8-8DEDE933C4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3163FEA-5BBF-4B6D-3C38-7C0DDE6868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30399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908AF3-BDF5-3E21-F160-00FE81A457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32C27C4-408A-2AB1-16C9-DC8C54FE10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2AA7CF1E-A521-393D-FCC7-B6B7B9F861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B3F8D59-BEE6-C9A2-8402-EA6E3F8BA9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91473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B98E31-790D-72B3-9EA4-AC7F05FB33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D5EF439-5E8E-F793-160B-D3E2F09EDF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5FB2C18-9384-579B-7072-25183FE1B6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E15F375-8D91-B42C-9504-7F3B5F8532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37738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7007E1-1699-8DC0-B4B3-3F46138186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9DE29BCE-BAC5-F675-1BC6-E2274968DB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7541C9C-94B9-BB5F-4863-CC59C0BCBB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A8ABA0D-BFEC-A959-EA94-82DD89632C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91858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43EAD9-AF58-3129-716C-6996F68147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0A05BA7-247B-E74A-5B2E-C55F3C7A2B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00C8F3C-8582-A182-49EE-14EF37AD87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DB2A021-0F77-46C9-314A-B256D9919C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80710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23C865-A415-AE10-2C1F-6C75060391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EAD7C1D-78ED-174A-1071-B0A00ED318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1A2F614-5DB8-474A-CC81-8980DC58D5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5133A40-5301-A5B5-A63D-A3F7CE7713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69999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2397C2-12AE-131F-7A8E-D8C7C7F3B6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B84FC29-901F-ED03-B527-4BB15899EE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3264CF5-7713-B598-92E8-A44F9C0FC7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CACA953-3C0A-9E88-4179-A0F53ED459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61920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D5C053-920E-E822-F7EF-B7A7E2C3E1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0BAC3FA-37F9-CAB3-F53F-0DA2EBEA31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FAA9EDE-5FA1-0F9D-C3F9-C657B88E17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8538DF3-E304-D951-B35A-BF0B13CDE0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293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1998F9-7A16-A283-C7F2-A21ACF2405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29E0FD3-F7C7-C438-CCB3-FE4A8BA47D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B327C96-15F3-4ADB-2DEE-2104BBD60B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068EC9D-A0C7-1E6C-7C56-CAF49881AC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6376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18D612-0A72-B914-82DE-B4061A604B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02CC5D9-8DAD-2C4B-E1A7-C6C8894121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CAF2BB8-3D01-50EA-2F91-627EBB9B64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CBA9A0E-38E9-CB64-FFBC-1F41977B9D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77009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3E7236-BEC1-6A48-D39C-ED5D67B40E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43632BC-15F3-F00E-D280-CE88DEE01F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66B0A35-D635-F75F-12B9-E8B841DEDE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E78E391-3A0D-9036-9BAC-76284C9A0B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55044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FE58DC-B6CE-A8EE-411F-0D1F32A627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52167B51-7C08-31F6-ADC0-96B866E69F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1845CE9-BD79-2FF7-562A-BB3644249D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2F44992-EC3E-F165-5B47-F10F33E3E0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53564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D0D732-BDBB-BCE3-3B35-1F8F92101F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BEAEE2F-A6CC-3AF0-360D-6D27B6D6A2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349257AD-40B3-5560-CA04-2B4A83FACB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5D21193-A180-386C-CA87-AAA532FE28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19054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E1D749-B720-7E7F-166A-DB496EA531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AECAFD8-1092-84C9-0BED-BEE4D7EB79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E720CD1-AAB5-BF72-4B18-3C9BB6F309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99B3432-6981-816D-2379-7FB7F98033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8990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86E56C-8D01-19C9-4E9E-2762D3B582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58793263-7BD3-3568-CCA4-62525A7166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87ABE08C-9A9F-07EB-795B-F4B299B04B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77623E8-50DF-D539-A95A-D78704299A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06767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636E18-33FD-915B-7CDC-D507D813E9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535098B-4443-6AE6-FAD4-A9B3F24623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49C8A86-631A-05AD-01EA-D8A384042A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BF28856-0A6E-241E-5CDA-7CC0FD6A8E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02345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190944-B27C-4CA6-E17C-2624E8EDC3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AF780DC-1237-D957-E507-66EA18E982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4702904-570C-20F2-F498-C3ED9946BD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062330A-2A60-2595-FBE9-A94041D4E1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99735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273FDA-ADFA-FA65-6B89-97B0608B98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99EF4EC9-A524-00E5-F1B7-2719CAC071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783C204-F219-080F-FFCE-4F7420F934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61D430B-B291-CD2B-2DEA-D9FC94FC85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46203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669D17-209B-1A98-1CFE-3E5672945F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7F7410F-FB77-AC25-0B35-52404CB60F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C8C059B-0DEE-604B-3079-C4EEBDA088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59F6F81-2573-422C-869B-B3DE581838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95823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D588D2-E55B-F9B6-1198-A7CF77C942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C28709A-25EA-FA1F-A07D-2191915A1F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05F41EC-B64D-AAEF-0019-6FF69D6439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3E5D3AC-E0B1-5081-4B67-7FDB6799F3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5895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11EC89-D2DF-91CB-0518-CE5D2F479F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DFBB95A-3633-5CCB-4D0A-6BB09E420F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E1523BE-FF4D-A759-027D-102CCAB7CF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52CEB2E-2A59-0BBC-240F-4C0F43CF57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5408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8C13B0-4DB9-A41F-4835-54670283A9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F0B01B6-FD0E-7768-9855-B227BD0BDE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8018EA98-14C2-B8BF-E5A4-FF446A7411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6FC65DF-A622-E00F-182F-967B864EA0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516997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33E8A2-E075-0876-4404-22EA374F30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ACEFAB9-03A9-27F6-F669-399D350BE6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F552824-F203-3542-F230-10A544EA2C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EA05F16-5CD7-EE69-D1C5-9D1D23A9F5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596653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080408-AC24-9C52-BA08-0367FEE915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560BF4E6-F7E7-9C62-379B-913A55D484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B82059D-6A0A-9B11-6747-2D90EAB5CF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F2713AC-E011-924E-E519-76E588419F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545392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E8CAAA-410B-D313-1CC6-B0CA803134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4913C08-2818-88C6-0BE5-D89EE38F2B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2676486E-8CA1-F63A-8E8A-F74F1BAC00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38D4913-8CF2-03A0-8644-51AD51A8FD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375395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B90488-5FD5-746E-8DE5-EBC4AB870C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3E19D63-550B-C702-ACC2-B9BEAC60C2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7F6FB6E-5277-F17C-1D1F-9882486EF8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83C5A17-AFD2-639D-7BB5-0F56A10485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640924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54B012-EBC5-9BF3-9D1E-08C43C6252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5A26BEE7-5C35-0D26-5E72-7A1B14D706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3B374496-29B7-3011-0FD9-8F61737B4F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FA9299F-324D-21FC-1B1C-2E0726109C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867869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E1C9C4-CCB0-C1F4-EF13-6C1B9E7210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D180A67-7330-6557-B001-58886FDB0B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2C3FDBA1-7A61-44C5-023C-66F5BE7A8D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5459C14-98AB-03E5-9055-24928B6678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0558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0409B4-B4E7-A755-10CD-BCA8A9AFC0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A9F5D35-750A-FDD3-C0E3-9EB9297F69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1402826-2CA2-CA5B-ADB6-F1ED394024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A2081B4-1B41-6CB7-292C-718E76F818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88937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C6E665-1036-3401-F99D-8AD21E0F33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8992E4D-76C3-CA64-1109-366D69F512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2DBA53D-D039-9866-07DA-D0C525FD10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0CB5F6C-5588-58C6-B6AD-A87643CA3B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75746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A43728-844F-06D3-764D-B0468DC4C2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7CA5B62-407A-1A96-3669-6D6D5015D0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E34F9CB-0F2F-7068-78A3-36607E2F4A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B0049E8-8158-51D3-68E4-50DD7F6EB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16488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FA2A54-8786-E0AB-0A81-5F832084F6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560582A1-AC95-2D64-6678-AC806F29BB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5498D56-CD80-0EB0-4EDE-208DF089ED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450C38F-B46D-C5B4-5FF5-5E3A82B678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96697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3A190A-E30A-3EE7-6F50-8290DEB059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A2F4EDA-7A7D-5FF8-BA3E-F140399B83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3FC822D2-9911-98D9-8492-FF2A0C33A7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1AFC019-22D0-AA29-CDC0-9DB87D499D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63169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DACD52-241A-0DF3-67F5-64699A8B50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AEF2F79-EBEC-A297-C47B-1798F35C87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FE75AC6-A055-79EA-A157-1F536010F6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89269C6-E75B-9A66-1453-84F4E75479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2306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575266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2317179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45081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748268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175308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95711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985440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794228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836132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03706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552718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440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473DC9-9F6B-057C-83F2-3BC1CC0CE7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7656801-C8A8-46C7-B4BE-F25A3F104A2B}"/>
              </a:ext>
            </a:extLst>
          </p:cNvPr>
          <p:cNvSpPr txBox="1"/>
          <p:nvPr/>
        </p:nvSpPr>
        <p:spPr>
          <a:xfrm>
            <a:off x="446847" y="2037213"/>
            <a:ext cx="8440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構造を確認しましょう。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F8B6552-B916-F181-6BEF-EA51B8859A76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4837623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3CECD7-7D75-0AAC-F6E6-E9C6501275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939B3037-758A-2B85-6CE1-11FE4D2D8958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E51DBCD-8AC6-E149-5580-6C81A6A26571}"/>
              </a:ext>
            </a:extLst>
          </p:cNvPr>
          <p:cNvSpPr txBox="1"/>
          <p:nvPr/>
        </p:nvSpPr>
        <p:spPr>
          <a:xfrm>
            <a:off x="1229382" y="4128490"/>
            <a:ext cx="6685217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know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the girl</a:t>
            </a:r>
            <a:r>
              <a:rPr kumimoji="1" lang="en-US" altLang="ja-JP" sz="44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who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 singing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songs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801C8AE-6DD0-C045-697D-84684FB4EA72}"/>
              </a:ext>
            </a:extLst>
          </p:cNvPr>
          <p:cNvSpPr txBox="1"/>
          <p:nvPr/>
        </p:nvSpPr>
        <p:spPr>
          <a:xfrm>
            <a:off x="616533" y="690490"/>
            <a:ext cx="791091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知っています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少女を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歌を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歌っている</a:t>
            </a:r>
            <a:r>
              <a:rPr kumimoji="1" lang="ja-JP" altLang="en-US" sz="4800" b="1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800" b="1" dirty="0">
              <a:solidFill>
                <a:srgbClr val="00B0F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" name="3I know the girl who is singing songs.">
            <a:hlinkClick r:id="" action="ppaction://media"/>
            <a:extLst>
              <a:ext uri="{FF2B5EF4-FFF2-40B4-BE49-F238E27FC236}">
                <a16:creationId xmlns:a16="http://schemas.microsoft.com/office/drawing/2014/main" id="{EDC1280B-7BCC-7EEE-DA1E-372282A193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287463" y="10652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88815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A3DFF0-5D35-CA1B-306D-F8E7F4C8BD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B8769A2-6279-641B-E8B1-903F574F4E6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BC582A7-60E2-75D6-A67C-E5CBDC37A0E3}"/>
              </a:ext>
            </a:extLst>
          </p:cNvPr>
          <p:cNvSpPr txBox="1"/>
          <p:nvPr/>
        </p:nvSpPr>
        <p:spPr>
          <a:xfrm>
            <a:off x="759919" y="2409490"/>
            <a:ext cx="7624162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k-</a:t>
            </a:r>
            <a:r>
              <a:rPr kumimoji="1" lang="en-US" altLang="ja-JP" sz="4400" b="1" u="sng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--</a:t>
            </a:r>
            <a:r>
              <a:rPr kumimoji="1" lang="en-US" altLang="ja-JP" sz="4400" b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</a:t>
            </a:r>
            <a:r>
              <a:rPr kumimoji="1" lang="en-US" altLang="ja-JP" sz="4400" b="1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the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girl</a:t>
            </a:r>
            <a:r>
              <a:rPr kumimoji="1" lang="en-US" altLang="ja-JP" sz="44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[w--]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u="sng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</a:t>
            </a:r>
            <a:r>
              <a:rPr kumimoji="1" lang="en-US" altLang="ja-JP" sz="4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[</a:t>
            </a:r>
            <a:r>
              <a:rPr kumimoji="1" lang="en-US" altLang="ja-JP" sz="4400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s------</a:t>
            </a:r>
            <a:r>
              <a:rPr kumimoji="1" lang="en-US" altLang="ja-JP" sz="4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songs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3I know the girl who is singing songs.">
            <a:hlinkClick r:id="" action="ppaction://media"/>
            <a:extLst>
              <a:ext uri="{FF2B5EF4-FFF2-40B4-BE49-F238E27FC236}">
                <a16:creationId xmlns:a16="http://schemas.microsoft.com/office/drawing/2014/main" id="{E1CC04C2-EEBE-9748-984C-5966E9FD5D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287463" y="10652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36820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B1D222-9C8B-3AF4-4D34-54C4B5663A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95689FB-2F1B-CC2F-8983-11AB4C85403A}"/>
              </a:ext>
            </a:extLst>
          </p:cNvPr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2C9CA20-DDCA-52B0-344A-5B9A2D82235D}"/>
              </a:ext>
            </a:extLst>
          </p:cNvPr>
          <p:cNvSpPr txBox="1"/>
          <p:nvPr/>
        </p:nvSpPr>
        <p:spPr>
          <a:xfrm>
            <a:off x="616541" y="2321003"/>
            <a:ext cx="791091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知っています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少女を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歌を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歌っている</a:t>
            </a:r>
            <a:r>
              <a:rPr kumimoji="1" lang="ja-JP" altLang="en-US" sz="4800" b="1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800" b="1" dirty="0">
              <a:solidFill>
                <a:srgbClr val="00B0F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" name="3I know the girl who is singing songs.">
            <a:hlinkClick r:id="" action="ppaction://media"/>
            <a:extLst>
              <a:ext uri="{FF2B5EF4-FFF2-40B4-BE49-F238E27FC236}">
                <a16:creationId xmlns:a16="http://schemas.microsoft.com/office/drawing/2014/main" id="{4D49E6AF-35A9-4D5A-D6CD-A21A1EE5D3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287463" y="10652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405925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D3B13E-FBE4-C613-5925-3930069906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BFBE2F2-788A-2426-CFF0-759D0E7077C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9682" b="42743"/>
          <a:stretch/>
        </p:blipFill>
        <p:spPr>
          <a:xfrm>
            <a:off x="291931" y="756814"/>
            <a:ext cx="8560800" cy="851467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4FBE7662-E87E-2655-7244-33FA7C6FDA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4A9ACCE-367D-6975-1E7E-16B6CAF9CA13}"/>
              </a:ext>
            </a:extLst>
          </p:cNvPr>
          <p:cNvSpPr txBox="1"/>
          <p:nvPr/>
        </p:nvSpPr>
        <p:spPr>
          <a:xfrm>
            <a:off x="1032444" y="1611894"/>
            <a:ext cx="4012522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昨日、ここに来た少女はジェーンでした。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89C1B23-3FD4-BEB0-0ABD-DEB4A0F86FCD}"/>
              </a:ext>
            </a:extLst>
          </p:cNvPr>
          <p:cNvSpPr/>
          <p:nvPr/>
        </p:nvSpPr>
        <p:spPr>
          <a:xfrm>
            <a:off x="0" y="2188626"/>
            <a:ext cx="9144000" cy="4669374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79772F4-FD50-77E2-46B5-D486EDD50A44}"/>
              </a:ext>
            </a:extLst>
          </p:cNvPr>
          <p:cNvSpPr txBox="1"/>
          <p:nvPr/>
        </p:nvSpPr>
        <p:spPr>
          <a:xfrm>
            <a:off x="537492" y="2188626"/>
            <a:ext cx="8400835" cy="45243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The girl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was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Jane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（補語）です。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who came here yesterday </a:t>
            </a:r>
            <a:r>
              <a:rPr kumimoji="1"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は主語と動詞をふくむ節です。</a:t>
            </a:r>
          </a:p>
          <a:p>
            <a:pPr algn="just"/>
            <a:r>
              <a:rPr kumimoji="1"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　 「昨日ここに来た」という意味をもち、</a:t>
            </a:r>
          </a:p>
          <a:p>
            <a:pPr algn="just"/>
            <a:r>
              <a:rPr kumimoji="1"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The girl </a:t>
            </a:r>
            <a:r>
              <a:rPr kumimoji="1"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を修飾しています。</a:t>
            </a:r>
          </a:p>
          <a:p>
            <a:pPr algn="just"/>
            <a:r>
              <a:rPr kumimoji="1"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who </a:t>
            </a:r>
            <a:r>
              <a:rPr kumimoji="1"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came </a:t>
            </a:r>
            <a:r>
              <a:rPr kumimoji="1"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（動詞）です。</a:t>
            </a:r>
            <a:endParaRPr kumimoji="1" lang="en-US" altLang="ja-JP" sz="2400" b="1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here </a:t>
            </a:r>
            <a:r>
              <a:rPr kumimoji="1"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は副詞です。</a:t>
            </a:r>
          </a:p>
          <a:p>
            <a:pPr algn="just"/>
            <a:r>
              <a:rPr kumimoji="1"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「ここに」という意味をもち、動詞 </a:t>
            </a:r>
            <a:r>
              <a:rPr kumimoji="1" lang="en-US" altLang="ja-JP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came </a:t>
            </a:r>
            <a:r>
              <a:rPr kumimoji="1"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を修飾しています。</a:t>
            </a:r>
          </a:p>
          <a:p>
            <a:pPr algn="just"/>
            <a:endParaRPr kumimoji="1" lang="en-US" altLang="ja-JP" sz="2400" b="1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yesterday </a:t>
            </a:r>
            <a:r>
              <a:rPr kumimoji="1"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は副詞です。</a:t>
            </a:r>
          </a:p>
          <a:p>
            <a:pPr algn="just"/>
            <a:r>
              <a:rPr kumimoji="1"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「昨日」という意味をもち、動詞 </a:t>
            </a:r>
            <a:r>
              <a:rPr kumimoji="1" lang="en-US" altLang="ja-JP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came </a:t>
            </a:r>
            <a:r>
              <a:rPr kumimoji="1"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を修飾しています。</a:t>
            </a:r>
            <a:endParaRPr kumimoji="1" lang="en-US" altLang="ja-JP" sz="2400" b="1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5697587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87B8BA-3184-F810-E268-7474FC7A0C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5C96EFFB-41F3-716B-532F-F5D8ABEBC5F3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308E00F-1CB1-EF45-0055-13ED23F9A40F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176F57B8-1C97-EED2-74B8-BCB2C5952082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EF4C6C9-DB44-660D-B72E-04E2E4C9BD85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94493A30-6C40-9E03-C2B7-AE870C6F8717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7120227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B2284B-C409-0F84-BD84-BE979EC66D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4857BFC-AF48-B273-FFFA-B2EC72B00A14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FC5A24A-C081-654C-4585-16770346DBF8}"/>
              </a:ext>
            </a:extLst>
          </p:cNvPr>
          <p:cNvSpPr txBox="1"/>
          <p:nvPr/>
        </p:nvSpPr>
        <p:spPr>
          <a:xfrm>
            <a:off x="695302" y="3620659"/>
            <a:ext cx="7753387" cy="305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The girl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who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came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here yesterday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was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Jane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72ED662-A11E-7C0F-62B6-FA627E6E4B15}"/>
              </a:ext>
            </a:extLst>
          </p:cNvPr>
          <p:cNvSpPr txBox="1"/>
          <p:nvPr/>
        </p:nvSpPr>
        <p:spPr>
          <a:xfrm>
            <a:off x="99596" y="568404"/>
            <a:ext cx="894479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その少女は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昨日 ここに</a:t>
            </a:r>
            <a:r>
              <a:rPr kumimoji="1" lang="ja-JP" altLang="en-US" sz="4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来た</a:t>
            </a:r>
            <a:r>
              <a:rPr kumimoji="1" lang="ja-JP" altLang="en-US" sz="4800" b="1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800" b="1" dirty="0">
              <a:solidFill>
                <a:srgbClr val="00B0F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ジェーン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でした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4The girl who came here yesterday was Jane.">
            <a:hlinkClick r:id="" action="ppaction://media"/>
            <a:extLst>
              <a:ext uri="{FF2B5EF4-FFF2-40B4-BE49-F238E27FC236}">
                <a16:creationId xmlns:a16="http://schemas.microsoft.com/office/drawing/2014/main" id="{E5CBBABA-AADF-2C31-04FC-A8AD5A5A37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254125" y="10239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54075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D9BE76-E527-67C4-098A-AF013544F7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3AC80F5-A408-9B99-3ADB-85F8F40E889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1779C38-A049-9190-A554-AC4AB37C3D75}"/>
              </a:ext>
            </a:extLst>
          </p:cNvPr>
          <p:cNvSpPr txBox="1"/>
          <p:nvPr/>
        </p:nvSpPr>
        <p:spPr>
          <a:xfrm>
            <a:off x="541290" y="1901659"/>
            <a:ext cx="8061419" cy="305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The girl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[w--]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[c---]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here yesterday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[w--]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Jane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4The girl who came here yesterday was Jane.">
            <a:hlinkClick r:id="" action="ppaction://media"/>
            <a:extLst>
              <a:ext uri="{FF2B5EF4-FFF2-40B4-BE49-F238E27FC236}">
                <a16:creationId xmlns:a16="http://schemas.microsoft.com/office/drawing/2014/main" id="{6859CF31-43CB-953B-7514-23C44A8A28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254125" y="10239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04168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A952CD-A9ED-8409-0A3E-9F4754DE0E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F6AEEE8-C452-E75A-794D-69E046BB03AB}"/>
              </a:ext>
            </a:extLst>
          </p:cNvPr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8246CA6-80D4-D906-7DFD-DA416ED3942C}"/>
              </a:ext>
            </a:extLst>
          </p:cNvPr>
          <p:cNvSpPr txBox="1"/>
          <p:nvPr/>
        </p:nvSpPr>
        <p:spPr>
          <a:xfrm>
            <a:off x="99602" y="2321003"/>
            <a:ext cx="894479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その少女は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昨日 ここに</a:t>
            </a:r>
            <a:r>
              <a:rPr kumimoji="1" lang="ja-JP" altLang="en-US" sz="4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来た</a:t>
            </a:r>
            <a:r>
              <a:rPr kumimoji="1" lang="ja-JP" altLang="en-US" sz="4800" b="1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800" b="1" dirty="0">
              <a:solidFill>
                <a:srgbClr val="00B0F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ジェーン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でした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4The girl who came here yesterday was Jane.">
            <a:hlinkClick r:id="" action="ppaction://media"/>
            <a:extLst>
              <a:ext uri="{FF2B5EF4-FFF2-40B4-BE49-F238E27FC236}">
                <a16:creationId xmlns:a16="http://schemas.microsoft.com/office/drawing/2014/main" id="{9BA3D5C8-C97A-8A31-C992-0574644629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254125" y="10239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790929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F6CB98-CF92-2F19-0BF8-D12949A32B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7DB6430-CCDB-4AA8-F624-79CF3E628DB3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48EC5B3-6BDD-0B44-366A-66D757B16272}"/>
              </a:ext>
            </a:extLst>
          </p:cNvPr>
          <p:cNvSpPr txBox="1"/>
          <p:nvPr/>
        </p:nvSpPr>
        <p:spPr>
          <a:xfrm>
            <a:off x="1520228" y="3620659"/>
            <a:ext cx="6103531" cy="305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The girl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who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was swimming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was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Jane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F3567B7-8EEB-28AF-4B69-B2C7A8475FFE}"/>
              </a:ext>
            </a:extLst>
          </p:cNvPr>
          <p:cNvSpPr txBox="1"/>
          <p:nvPr/>
        </p:nvSpPr>
        <p:spPr>
          <a:xfrm>
            <a:off x="820358" y="568404"/>
            <a:ext cx="750327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その少女は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泳いでいた</a:t>
            </a:r>
            <a:r>
              <a:rPr kumimoji="1" lang="ja-JP" altLang="en-US" sz="4800" b="1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800" b="1" dirty="0">
              <a:solidFill>
                <a:srgbClr val="00B0F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ジェーン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でした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5The girl who was swimming was Jane.">
            <a:hlinkClick r:id="" action="ppaction://media"/>
            <a:extLst>
              <a:ext uri="{FF2B5EF4-FFF2-40B4-BE49-F238E27FC236}">
                <a16:creationId xmlns:a16="http://schemas.microsoft.com/office/drawing/2014/main" id="{78CC25F6-2ADA-F97F-284E-D997520259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788988" y="14049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0000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224D86-7843-0004-8B4C-A226F373A2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7977F2F-DDD5-0D66-7D73-1721721DA57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C46BA39-A193-C39E-C19D-EECC5CE799B6}"/>
              </a:ext>
            </a:extLst>
          </p:cNvPr>
          <p:cNvSpPr txBox="1"/>
          <p:nvPr/>
        </p:nvSpPr>
        <p:spPr>
          <a:xfrm>
            <a:off x="1330269" y="1901659"/>
            <a:ext cx="6483461" cy="305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[T--] [g---]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[w--]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w--</a:t>
            </a:r>
            <a:r>
              <a:rPr kumimoji="1" lang="en-US" altLang="ja-JP" sz="4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s-------</a:t>
            </a:r>
            <a:r>
              <a:rPr kumimoji="1" lang="en-US" altLang="ja-JP" sz="4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[w--]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Jane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5The girl who was swimming was Jane.">
            <a:hlinkClick r:id="" action="ppaction://media"/>
            <a:extLst>
              <a:ext uri="{FF2B5EF4-FFF2-40B4-BE49-F238E27FC236}">
                <a16:creationId xmlns:a16="http://schemas.microsoft.com/office/drawing/2014/main" id="{3A275071-0BC3-A2B6-E249-F0067A81C5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788988" y="14049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568993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BEAD86-CD28-EEDB-3188-17727463EA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914033FD-4766-DE2C-3EC0-C5124DFC722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2371" b="60511"/>
          <a:stretch/>
        </p:blipFill>
        <p:spPr>
          <a:xfrm>
            <a:off x="291931" y="1022216"/>
            <a:ext cx="8560800" cy="829340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D412AAC1-8026-40F7-16AB-9DE31647F0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B998E3B-7B55-3AE4-3F56-B1FE844F9FA2}"/>
              </a:ext>
            </a:extLst>
          </p:cNvPr>
          <p:cNvSpPr txBox="1"/>
          <p:nvPr/>
        </p:nvSpPr>
        <p:spPr>
          <a:xfrm>
            <a:off x="1032444" y="1856276"/>
            <a:ext cx="3471824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ケンはサッカーが好きな少年です。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1700C0B-DF08-0ED9-8B2F-CD3C8A6047E5}"/>
              </a:ext>
            </a:extLst>
          </p:cNvPr>
          <p:cNvSpPr/>
          <p:nvPr/>
        </p:nvSpPr>
        <p:spPr>
          <a:xfrm>
            <a:off x="0" y="3022600"/>
            <a:ext cx="9144000" cy="38354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597F1CE-5784-C74D-DF25-4A2505AE0598}"/>
              </a:ext>
            </a:extLst>
          </p:cNvPr>
          <p:cNvSpPr txBox="1"/>
          <p:nvPr/>
        </p:nvSpPr>
        <p:spPr>
          <a:xfrm>
            <a:off x="537492" y="3296621"/>
            <a:ext cx="8400835" cy="34163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Ken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 boy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（補語）です。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who likes soccer </a:t>
            </a:r>
            <a:r>
              <a:rPr kumimoji="1"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は主語と動詞をふくむ節です。</a:t>
            </a:r>
          </a:p>
          <a:p>
            <a:pPr algn="just"/>
            <a:r>
              <a:rPr kumimoji="1"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　 「サッカーが好きな」という意味をもち、</a:t>
            </a:r>
          </a:p>
          <a:p>
            <a:pPr algn="just"/>
            <a:r>
              <a:rPr kumimoji="1"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 boy </a:t>
            </a:r>
            <a:r>
              <a:rPr kumimoji="1"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を修飾しています。</a:t>
            </a:r>
            <a:endParaRPr kumimoji="1" lang="en-US" altLang="ja-JP" sz="2400" b="1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ja-JP" altLang="en-US" sz="2400" b="1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who </a:t>
            </a:r>
            <a:r>
              <a:rPr kumimoji="1"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likes </a:t>
            </a:r>
            <a:r>
              <a:rPr kumimoji="1"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endParaRPr kumimoji="1" lang="en-US" altLang="ja-JP" sz="2400" b="1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soccer </a:t>
            </a:r>
            <a:r>
              <a:rPr kumimoji="1"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  <a:endParaRPr kumimoji="1" lang="en-US" altLang="ja-JP" sz="2400" b="1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89738286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F10EA8-5AE6-B485-A51E-46B610460E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758FB0A-B810-3201-CCE1-4621D08F9C16}"/>
              </a:ext>
            </a:extLst>
          </p:cNvPr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7ACFA0F-22BD-8FD4-5710-F54C4AB2D231}"/>
              </a:ext>
            </a:extLst>
          </p:cNvPr>
          <p:cNvSpPr txBox="1"/>
          <p:nvPr/>
        </p:nvSpPr>
        <p:spPr>
          <a:xfrm>
            <a:off x="820363" y="2321003"/>
            <a:ext cx="750327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その少女は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泳いでいた</a:t>
            </a:r>
            <a:r>
              <a:rPr kumimoji="1" lang="ja-JP" altLang="en-US" sz="4800" b="1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800" b="1" dirty="0">
              <a:solidFill>
                <a:srgbClr val="00B0F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ジェーン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でした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5The girl who was swimming was Jane.">
            <a:hlinkClick r:id="" action="ppaction://media"/>
            <a:extLst>
              <a:ext uri="{FF2B5EF4-FFF2-40B4-BE49-F238E27FC236}">
                <a16:creationId xmlns:a16="http://schemas.microsoft.com/office/drawing/2014/main" id="{9C345D82-C3EB-56F1-F58A-2520706680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788988" y="14049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571753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005B54-DEEB-C87B-FC0D-5A82063995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C1DE4F04-3D7E-6F37-09DB-6971768962C9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7131D5D-2570-7F74-B7DA-A1D0C294D286}"/>
              </a:ext>
            </a:extLst>
          </p:cNvPr>
          <p:cNvSpPr txBox="1"/>
          <p:nvPr/>
        </p:nvSpPr>
        <p:spPr>
          <a:xfrm>
            <a:off x="1283560" y="3620659"/>
            <a:ext cx="6576867" cy="305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The girl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who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was named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Jane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my cousin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204A71B-C9C5-6030-167C-150E8A5D7063}"/>
              </a:ext>
            </a:extLst>
          </p:cNvPr>
          <p:cNvSpPr txBox="1"/>
          <p:nvPr/>
        </p:nvSpPr>
        <p:spPr>
          <a:xfrm>
            <a:off x="755812" y="96013"/>
            <a:ext cx="763236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その少女は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ジェーンと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名付けられた</a:t>
            </a:r>
            <a:r>
              <a:rPr kumimoji="1" lang="ja-JP" altLang="en-US" sz="4800" b="1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800" b="1" dirty="0">
              <a:solidFill>
                <a:srgbClr val="00B0F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私のいとこ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6The girl who was named Jane is my cousin.">
            <a:hlinkClick r:id="" action="ppaction://media"/>
            <a:extLst>
              <a:ext uri="{FF2B5EF4-FFF2-40B4-BE49-F238E27FC236}">
                <a16:creationId xmlns:a16="http://schemas.microsoft.com/office/drawing/2014/main" id="{0566AA57-5C93-8093-42F8-F57F45DBEE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50925" y="8874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85600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7358DD-F88D-9BA2-B24F-D240E1DECB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D25FD40-C126-A4ED-EE45-2010598BEBA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F64FA61-1127-1174-C839-50A3A79898DA}"/>
              </a:ext>
            </a:extLst>
          </p:cNvPr>
          <p:cNvSpPr txBox="1"/>
          <p:nvPr/>
        </p:nvSpPr>
        <p:spPr>
          <a:xfrm>
            <a:off x="953752" y="1901659"/>
            <a:ext cx="7236496" cy="305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The girl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[w--]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w--</a:t>
            </a:r>
            <a:r>
              <a:rPr kumimoji="1" lang="en-US" altLang="ja-JP" sz="4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[</a:t>
            </a:r>
            <a:r>
              <a:rPr kumimoji="1" lang="en-US" altLang="ja-JP" sz="4400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n----</a:t>
            </a:r>
            <a:r>
              <a:rPr kumimoji="1" lang="en-US" altLang="ja-JP" sz="4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Jane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my cousin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6The girl who was named Jane is my cousin.">
            <a:hlinkClick r:id="" action="ppaction://media"/>
            <a:extLst>
              <a:ext uri="{FF2B5EF4-FFF2-40B4-BE49-F238E27FC236}">
                <a16:creationId xmlns:a16="http://schemas.microsoft.com/office/drawing/2014/main" id="{3876FD85-E83C-9C98-8878-3E6B0C5C55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50925" y="8874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86610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0E7B02-E907-94E3-A78E-CCE0C531F5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84AA267-4DB9-0E0A-37CE-34E42B762882}"/>
              </a:ext>
            </a:extLst>
          </p:cNvPr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17D40EA-1E03-65EF-D148-391D42B6242F}"/>
              </a:ext>
            </a:extLst>
          </p:cNvPr>
          <p:cNvSpPr txBox="1"/>
          <p:nvPr/>
        </p:nvSpPr>
        <p:spPr>
          <a:xfrm>
            <a:off x="755817" y="1767005"/>
            <a:ext cx="763236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その少女は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ジェーンと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名付けられた</a:t>
            </a:r>
            <a:r>
              <a:rPr kumimoji="1" lang="ja-JP" altLang="en-US" sz="4800" b="1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800" b="1" dirty="0">
              <a:solidFill>
                <a:srgbClr val="00B0F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私のいとこ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6The girl who was named Jane is my cousin.">
            <a:hlinkClick r:id="" action="ppaction://media"/>
            <a:extLst>
              <a:ext uri="{FF2B5EF4-FFF2-40B4-BE49-F238E27FC236}">
                <a16:creationId xmlns:a16="http://schemas.microsoft.com/office/drawing/2014/main" id="{EC4BA28C-398D-848D-68F3-0A586AA65F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50925" y="8874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24455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D41259-8463-017C-6F00-1422E48D32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03083132-07AD-8036-0433-47BD492DE29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7139" b="24756"/>
          <a:stretch/>
        </p:blipFill>
        <p:spPr>
          <a:xfrm>
            <a:off x="291931" y="835478"/>
            <a:ext cx="8560800" cy="877157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A8AD93E7-3834-2CE9-71B6-6E65C212C4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55067CA-3781-C439-9445-DB35D092E82A}"/>
              </a:ext>
            </a:extLst>
          </p:cNvPr>
          <p:cNvSpPr txBox="1"/>
          <p:nvPr/>
        </p:nvSpPr>
        <p:spPr>
          <a:xfrm>
            <a:off x="1032444" y="1732599"/>
            <a:ext cx="4884880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私はあなたのものよりよい自転車を持っています。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E86B7F60-51E1-2357-34E9-419455EFA6FB}"/>
              </a:ext>
            </a:extLst>
          </p:cNvPr>
          <p:cNvSpPr/>
          <p:nvPr/>
        </p:nvSpPr>
        <p:spPr>
          <a:xfrm>
            <a:off x="0" y="2324872"/>
            <a:ext cx="9144000" cy="4533128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50A926E-1D4B-A8DE-6D4F-8AEAC9E75846}"/>
              </a:ext>
            </a:extLst>
          </p:cNvPr>
          <p:cNvSpPr txBox="1"/>
          <p:nvPr/>
        </p:nvSpPr>
        <p:spPr>
          <a:xfrm>
            <a:off x="537492" y="2533083"/>
            <a:ext cx="8400835" cy="41549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have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 bike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which is better than yours </a:t>
            </a:r>
            <a:r>
              <a:rPr kumimoji="1"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は主語と動詞をふくむ節です。</a:t>
            </a:r>
          </a:p>
          <a:p>
            <a:pPr algn="just"/>
            <a:r>
              <a:rPr kumimoji="1"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　 「あなたのものより良い」という意味をもち、</a:t>
            </a:r>
          </a:p>
          <a:p>
            <a:pPr algn="just"/>
            <a:r>
              <a:rPr kumimoji="1"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 bike </a:t>
            </a:r>
            <a:r>
              <a:rPr kumimoji="1"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を修飾しています。</a:t>
            </a:r>
            <a:endParaRPr kumimoji="1" lang="en-US" altLang="ja-JP" sz="2400" b="1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ja-JP" altLang="en-US" sz="2400" b="1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which </a:t>
            </a:r>
            <a:r>
              <a:rPr kumimoji="1"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is </a:t>
            </a:r>
            <a:r>
              <a:rPr kumimoji="1"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r>
              <a:rPr kumimoji="1" lang="en-US" altLang="ja-JP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better </a:t>
            </a:r>
            <a:r>
              <a:rPr kumimoji="1"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</a:t>
            </a:r>
            <a:r>
              <a:rPr kumimoji="1"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（補語）です。</a:t>
            </a:r>
            <a:endParaRPr kumimoji="1" lang="en-US" altLang="ja-JP" sz="2400" b="1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than yours </a:t>
            </a:r>
            <a:r>
              <a:rPr kumimoji="1"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pPr algn="just"/>
            <a:r>
              <a:rPr kumimoji="1"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「あなたの（自転車）よりも」という意味をもち、</a:t>
            </a:r>
            <a:endParaRPr kumimoji="1" lang="en-US" altLang="ja-JP" sz="2400" b="1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better </a:t>
            </a:r>
            <a:r>
              <a:rPr kumimoji="1"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の比較の対象を示しています。</a:t>
            </a:r>
            <a:endParaRPr kumimoji="1" lang="en-US" altLang="ja-JP" sz="2400" b="1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22300062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FF570A-67B0-EB20-52B6-F8FE9A58A2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ABB021EF-B6D8-B64B-403A-A7C505B4F8FE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83DCC209-5CA0-1155-799A-BE7237EC4E45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9DFA2939-88D7-DFFA-9882-A70356F4479C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72127AF-CA6B-81FB-8DEF-3E8F99B45D9A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F67ABF0A-62F3-0FEE-068E-3FA14CD74ACD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7137489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D2F9DE-9C49-6704-E931-256F425D3E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3D8FB3A-3404-B469-E02F-B6700AE6BD79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C2C0A67-D815-51AA-0ED8-08E100AE3CE0}"/>
              </a:ext>
            </a:extLst>
          </p:cNvPr>
          <p:cNvSpPr txBox="1"/>
          <p:nvPr/>
        </p:nvSpPr>
        <p:spPr>
          <a:xfrm>
            <a:off x="351118" y="4128490"/>
            <a:ext cx="8441744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have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 bike</a:t>
            </a:r>
            <a:r>
              <a:rPr kumimoji="1" lang="en-US" altLang="ja-JP" sz="44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which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 </a:t>
            </a:r>
            <a:r>
              <a:rPr kumimoji="1" lang="en-US" altLang="ja-JP" sz="4400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better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than yours.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1F9A57A-4C58-5320-0B8F-4BA144DE7268}"/>
              </a:ext>
            </a:extLst>
          </p:cNvPr>
          <p:cNvSpPr txBox="1"/>
          <p:nvPr/>
        </p:nvSpPr>
        <p:spPr>
          <a:xfrm>
            <a:off x="232953" y="771604"/>
            <a:ext cx="867807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持っています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自転車を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より良い</a:t>
            </a:r>
            <a:r>
              <a:rPr kumimoji="1" lang="ja-JP" altLang="en-US" sz="4800" b="1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あなたのものより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800" b="1" dirty="0">
              <a:solidFill>
                <a:srgbClr val="00B0F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" name="7I have a bike which is better  than yours.">
            <a:hlinkClick r:id="" action="ppaction://media"/>
            <a:extLst>
              <a:ext uri="{FF2B5EF4-FFF2-40B4-BE49-F238E27FC236}">
                <a16:creationId xmlns:a16="http://schemas.microsoft.com/office/drawing/2014/main" id="{F6E2ED83-140C-A699-3648-406908C566C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414463" y="11080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326182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625F2D-85F3-A87B-5CCD-818ECA996C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A4B8E0E-0867-D660-33CC-232BE71B321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9BE884D-8ED5-FBB0-3443-AD413B24DE4D}"/>
              </a:ext>
            </a:extLst>
          </p:cNvPr>
          <p:cNvSpPr txBox="1"/>
          <p:nvPr/>
        </p:nvSpPr>
        <p:spPr>
          <a:xfrm>
            <a:off x="1814168" y="1901659"/>
            <a:ext cx="5515664" cy="305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[h---]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 bike</a:t>
            </a:r>
            <a:r>
              <a:rPr kumimoji="1" lang="en-US" altLang="ja-JP" sz="44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[w----]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 </a:t>
            </a:r>
            <a:r>
              <a:rPr kumimoji="1" lang="en-US" altLang="ja-JP" sz="4400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better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400" dirty="0">
              <a:solidFill>
                <a:schemeClr val="bg1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[t---] yours.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7I have a bike which is better  than yours.">
            <a:hlinkClick r:id="" action="ppaction://media"/>
            <a:extLst>
              <a:ext uri="{FF2B5EF4-FFF2-40B4-BE49-F238E27FC236}">
                <a16:creationId xmlns:a16="http://schemas.microsoft.com/office/drawing/2014/main" id="{84872CA4-128C-50F5-A1E2-A7F9B3A23F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414463" y="11080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862866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50718A-5800-28FD-B828-860CA3AE65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E246500-BE6A-AF61-CD31-43D1509438BF}"/>
              </a:ext>
            </a:extLst>
          </p:cNvPr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79CB4D0-A5BF-14D4-ACF8-A72AE575F586}"/>
              </a:ext>
            </a:extLst>
          </p:cNvPr>
          <p:cNvSpPr txBox="1"/>
          <p:nvPr/>
        </p:nvSpPr>
        <p:spPr>
          <a:xfrm>
            <a:off x="232963" y="2321003"/>
            <a:ext cx="867807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持っています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自転車を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より良い</a:t>
            </a:r>
            <a:r>
              <a:rPr kumimoji="1" lang="ja-JP" altLang="en-US" sz="4800" b="1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あなたのものより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800" b="1" dirty="0">
              <a:solidFill>
                <a:srgbClr val="00B0F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" name="7I have a bike which is better  than yours.">
            <a:hlinkClick r:id="" action="ppaction://media"/>
            <a:extLst>
              <a:ext uri="{FF2B5EF4-FFF2-40B4-BE49-F238E27FC236}">
                <a16:creationId xmlns:a16="http://schemas.microsoft.com/office/drawing/2014/main" id="{EF0A508D-12F9-C5F0-7573-5D628C8051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414463" y="11080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725296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726CA7-4D99-0450-8566-AF106AEE09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1D8ADAF-733D-8AD6-84F5-7A9B325F6660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4FA992A-AB25-C3BB-E758-ADAFF5938B81}"/>
              </a:ext>
            </a:extLst>
          </p:cNvPr>
          <p:cNvSpPr txBox="1"/>
          <p:nvPr/>
        </p:nvSpPr>
        <p:spPr>
          <a:xfrm>
            <a:off x="116476" y="4128490"/>
            <a:ext cx="8911027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have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 bike</a:t>
            </a:r>
            <a:r>
              <a:rPr kumimoji="1" lang="en-US" altLang="ja-JP" sz="44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which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was made</a:t>
            </a:r>
            <a:r>
              <a:rPr kumimoji="1" lang="en-US" altLang="ja-JP" sz="4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in America.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3D75CB5-BB7A-D557-3E04-D966D36CDA83}"/>
              </a:ext>
            </a:extLst>
          </p:cNvPr>
          <p:cNvSpPr txBox="1"/>
          <p:nvPr/>
        </p:nvSpPr>
        <p:spPr>
          <a:xfrm>
            <a:off x="350780" y="690490"/>
            <a:ext cx="844241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持っています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自転車を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作られた</a:t>
            </a:r>
            <a:r>
              <a:rPr kumimoji="1" lang="ja-JP" altLang="en-US" sz="4800" b="1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アメリカで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800" b="1" dirty="0">
              <a:solidFill>
                <a:srgbClr val="00B0F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" name="8I have a bike which was made  in America.">
            <a:hlinkClick r:id="" action="ppaction://media"/>
            <a:extLst>
              <a:ext uri="{FF2B5EF4-FFF2-40B4-BE49-F238E27FC236}">
                <a16:creationId xmlns:a16="http://schemas.microsoft.com/office/drawing/2014/main" id="{429A380A-635E-4B71-890D-7E10D05A36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93788" y="16335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00340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5DA0F1-CE46-AB46-E469-6363A3F656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759B59C5-2764-F637-C618-B27D3F5E95C0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0F61556-30E0-AD85-B3A9-F3C47F3A6E5A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BB27487B-7212-099E-4A12-B75377F34B8B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E559A42-B9B3-8B04-1675-204CA2AA6D87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3E81C259-3788-4F0D-5A96-8C95E5400BFA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2836226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7D42C1-5AB0-2027-CD75-46BE16AECB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4FFC58B-94E1-9616-098C-B1930FB3E3C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474D533-D042-CA3D-7756-35EB2B9894C7}"/>
              </a:ext>
            </a:extLst>
          </p:cNvPr>
          <p:cNvSpPr txBox="1"/>
          <p:nvPr/>
        </p:nvSpPr>
        <p:spPr>
          <a:xfrm>
            <a:off x="1392186" y="1901659"/>
            <a:ext cx="6359628" cy="305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[h---]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 bike</a:t>
            </a:r>
            <a:r>
              <a:rPr kumimoji="1" lang="en-US" altLang="ja-JP" sz="44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[w----]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w--</a:t>
            </a:r>
            <a:r>
              <a:rPr kumimoji="1" lang="en-US" altLang="ja-JP" sz="4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[</a:t>
            </a:r>
            <a:r>
              <a:rPr kumimoji="1" lang="en-US" altLang="ja-JP" sz="4400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m---</a:t>
            </a:r>
            <a:r>
              <a:rPr kumimoji="1" lang="en-US" altLang="ja-JP" sz="4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dirty="0" err="1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 America.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8I have a bike which was made  in America.">
            <a:hlinkClick r:id="" action="ppaction://media"/>
            <a:extLst>
              <a:ext uri="{FF2B5EF4-FFF2-40B4-BE49-F238E27FC236}">
                <a16:creationId xmlns:a16="http://schemas.microsoft.com/office/drawing/2014/main" id="{0DF2B21E-2962-491C-66C6-A0277B8DC7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93788" y="16335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94860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BB4C5E-3133-E074-5158-12079740D2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68B0831-E66E-7937-6811-1534A904EF2A}"/>
              </a:ext>
            </a:extLst>
          </p:cNvPr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3F20270-3DD7-9FF2-1F4F-8BB2C8985370}"/>
              </a:ext>
            </a:extLst>
          </p:cNvPr>
          <p:cNvSpPr txBox="1"/>
          <p:nvPr/>
        </p:nvSpPr>
        <p:spPr>
          <a:xfrm>
            <a:off x="327936" y="2321003"/>
            <a:ext cx="848812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持っています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自転車を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作られた</a:t>
            </a:r>
            <a:r>
              <a:rPr kumimoji="1" lang="ja-JP" altLang="en-US" sz="4800" b="1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アメリカで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800" b="1" dirty="0">
              <a:solidFill>
                <a:srgbClr val="00B0F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" name="8I have a bike which was made  in America.">
            <a:hlinkClick r:id="" action="ppaction://media"/>
            <a:extLst>
              <a:ext uri="{FF2B5EF4-FFF2-40B4-BE49-F238E27FC236}">
                <a16:creationId xmlns:a16="http://schemas.microsoft.com/office/drawing/2014/main" id="{78F4CB1D-B543-859C-51E9-F336D9AE29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93788" y="16335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87837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4CB0A6-3CE3-5CEB-4B56-97A1D07405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368618B-98AE-B7B7-35B3-396E0649A83B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896A38F-4412-B233-7C0F-979D5942600F}"/>
              </a:ext>
            </a:extLst>
          </p:cNvPr>
          <p:cNvSpPr txBox="1"/>
          <p:nvPr/>
        </p:nvSpPr>
        <p:spPr>
          <a:xfrm>
            <a:off x="1225431" y="4128490"/>
            <a:ext cx="6693115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have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two cats</a:t>
            </a:r>
            <a:r>
              <a:rPr kumimoji="1" lang="en-US" altLang="ja-JP" sz="44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which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have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blue eyes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39C0D7A-E2D1-5E6C-8543-2299000DB4A5}"/>
              </a:ext>
            </a:extLst>
          </p:cNvPr>
          <p:cNvSpPr txBox="1"/>
          <p:nvPr/>
        </p:nvSpPr>
        <p:spPr>
          <a:xfrm>
            <a:off x="1866441" y="217606"/>
            <a:ext cx="541109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飼っています</a:t>
            </a:r>
            <a:endParaRPr kumimoji="1" lang="en-US" altLang="ja-JP" sz="4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２ひきのネコを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青い目を</a:t>
            </a:r>
            <a:r>
              <a:rPr kumimoji="1" lang="ja-JP" altLang="en-US" sz="4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持つ</a:t>
            </a:r>
            <a:r>
              <a:rPr kumimoji="1" lang="ja-JP" altLang="en-US" sz="4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800" b="1" dirty="0">
              <a:solidFill>
                <a:srgbClr val="00B0F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" name="9I have two cats which have blue eyes.">
            <a:hlinkClick r:id="" action="ppaction://media"/>
            <a:extLst>
              <a:ext uri="{FF2B5EF4-FFF2-40B4-BE49-F238E27FC236}">
                <a16:creationId xmlns:a16="http://schemas.microsoft.com/office/drawing/2014/main" id="{17469586-C0A1-E58D-AA4C-0275B6E42C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873125" y="12525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240803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34ADB1-6F07-423A-EA1C-9BBDC06561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B3C07A0-67F0-F54C-CA25-A68DC4436A1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B10984D-AB9C-E208-C6E2-FE03CCEACB4B}"/>
              </a:ext>
            </a:extLst>
          </p:cNvPr>
          <p:cNvSpPr txBox="1"/>
          <p:nvPr/>
        </p:nvSpPr>
        <p:spPr>
          <a:xfrm>
            <a:off x="903172" y="2409490"/>
            <a:ext cx="7337656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[h---]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two cats</a:t>
            </a:r>
            <a:r>
              <a:rPr kumimoji="1" lang="en-US" altLang="ja-JP" sz="44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[w----]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h---</a:t>
            </a:r>
            <a:r>
              <a:rPr kumimoji="1" lang="en-US" altLang="ja-JP" sz="4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</a:t>
            </a:r>
            <a:r>
              <a:rPr kumimoji="1" lang="en-US" altLang="ja-JP" sz="44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blue eyes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9I have two cats which have blue eyes.">
            <a:hlinkClick r:id="" action="ppaction://media"/>
            <a:extLst>
              <a:ext uri="{FF2B5EF4-FFF2-40B4-BE49-F238E27FC236}">
                <a16:creationId xmlns:a16="http://schemas.microsoft.com/office/drawing/2014/main" id="{7F9CB995-18FA-54EB-DCA0-E5505DEADA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873125" y="12525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14966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7C5CC7-C458-9CB1-82E3-E4057CA1FE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3AD7592-49F0-45D3-01CB-4C87C844EE34}"/>
              </a:ext>
            </a:extLst>
          </p:cNvPr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93AB518-69E2-FC4F-F176-241F2BDD2936}"/>
              </a:ext>
            </a:extLst>
          </p:cNvPr>
          <p:cNvSpPr txBox="1"/>
          <p:nvPr/>
        </p:nvSpPr>
        <p:spPr>
          <a:xfrm>
            <a:off x="1866452" y="1767005"/>
            <a:ext cx="541109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飼っています</a:t>
            </a:r>
            <a:endParaRPr kumimoji="1" lang="en-US" altLang="ja-JP" sz="4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２ひきのネコを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青い目を</a:t>
            </a:r>
            <a:r>
              <a:rPr kumimoji="1" lang="ja-JP" altLang="en-US" sz="4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持つ</a:t>
            </a:r>
            <a:r>
              <a:rPr kumimoji="1" lang="ja-JP" altLang="en-US" sz="4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800" b="1" dirty="0">
              <a:solidFill>
                <a:srgbClr val="00B0F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" name="9I have two cats which have blue eyes.">
            <a:hlinkClick r:id="" action="ppaction://media"/>
            <a:extLst>
              <a:ext uri="{FF2B5EF4-FFF2-40B4-BE49-F238E27FC236}">
                <a16:creationId xmlns:a16="http://schemas.microsoft.com/office/drawing/2014/main" id="{DA58C211-4013-5310-3EC3-2F6BEED0C5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873125" y="12525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59770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28AC48-4CC9-4BBF-DBCD-6D4CD331FE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E750FB3F-3D36-86FC-241A-6B950D4822C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6753" b="7781"/>
          <a:stretch/>
        </p:blipFill>
        <p:spPr>
          <a:xfrm>
            <a:off x="291931" y="782214"/>
            <a:ext cx="8560800" cy="749300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5EF3F1AF-C91A-EC90-2AD3-50D3F1D4E9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B04ED-2DAF-6007-4D26-441DE78A5673}"/>
              </a:ext>
            </a:extLst>
          </p:cNvPr>
          <p:cNvSpPr txBox="1"/>
          <p:nvPr/>
        </p:nvSpPr>
        <p:spPr>
          <a:xfrm>
            <a:off x="1032444" y="1611894"/>
            <a:ext cx="393960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公園を走っているイヌはかわいいです。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4AE8FADD-105B-E977-4601-BF6F93C12153}"/>
              </a:ext>
            </a:extLst>
          </p:cNvPr>
          <p:cNvSpPr/>
          <p:nvPr/>
        </p:nvSpPr>
        <p:spPr>
          <a:xfrm>
            <a:off x="0" y="2188626"/>
            <a:ext cx="9144000" cy="4669374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514EB74-78D7-11B8-2D82-38A2FEE70D60}"/>
              </a:ext>
            </a:extLst>
          </p:cNvPr>
          <p:cNvSpPr txBox="1"/>
          <p:nvPr/>
        </p:nvSpPr>
        <p:spPr>
          <a:xfrm>
            <a:off x="537492" y="2472406"/>
            <a:ext cx="8400835" cy="37856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The dog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cute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（補語）です。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that is running in the park </a:t>
            </a:r>
            <a:r>
              <a:rPr kumimoji="1"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は主語と動詞をふくむ節です。</a:t>
            </a:r>
          </a:p>
          <a:p>
            <a:pPr algn="just"/>
            <a:r>
              <a:rPr kumimoji="1"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　 「公園を走っている」という意味をもち、</a:t>
            </a:r>
          </a:p>
          <a:p>
            <a:pPr algn="just"/>
            <a:r>
              <a:rPr kumimoji="1"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The dog </a:t>
            </a:r>
            <a:r>
              <a:rPr kumimoji="1"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を修飾しています。</a:t>
            </a:r>
            <a:endParaRPr kumimoji="1" lang="en-US" altLang="ja-JP" sz="2400" b="1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ja-JP" altLang="en-US" sz="2400" b="1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that </a:t>
            </a:r>
            <a:r>
              <a:rPr kumimoji="1"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is running </a:t>
            </a:r>
            <a:r>
              <a:rPr kumimoji="1"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（動詞）です。</a:t>
            </a:r>
            <a:endParaRPr kumimoji="1" lang="en-US" altLang="ja-JP" sz="2400" b="1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in the park </a:t>
            </a:r>
            <a:r>
              <a:rPr kumimoji="1"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pPr algn="just"/>
            <a:r>
              <a:rPr kumimoji="1"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　 「公園を」という意味をもち、</a:t>
            </a:r>
            <a:r>
              <a:rPr kumimoji="1" lang="en-US" altLang="ja-JP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running </a:t>
            </a:r>
            <a:r>
              <a:rPr kumimoji="1"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を修飾しています。</a:t>
            </a:r>
          </a:p>
        </p:txBody>
      </p:sp>
    </p:spTree>
    <p:extLst>
      <p:ext uri="{BB962C8B-B14F-4D97-AF65-F5344CB8AC3E}">
        <p14:creationId xmlns:p14="http://schemas.microsoft.com/office/powerpoint/2010/main" val="3766310482"/>
      </p:ext>
    </p:extLst>
  </p:cSld>
  <p:clrMapOvr>
    <a:masterClrMapping/>
  </p:clrMapOvr>
  <p:transition spd="slow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AB06F6-3E03-DAD8-AE6A-1185C10121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D6CBD579-C1EB-AD45-F29C-0E31445C9FE4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D74ACEE2-CF15-F726-8EA6-E421516FB8F9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B9CE82D7-1B76-32E7-F598-A9873D7CDC05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4C09D9C-B9D4-4079-692D-E7DCBB8A7425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4240C053-DB38-79C4-99CF-E02E2A106D8A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802705"/>
      </p:ext>
    </p:extLst>
  </p:cSld>
  <p:clrMapOvr>
    <a:masterClrMapping/>
  </p:clrMapOvr>
  <p:transition spd="slow"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C12198-5F0C-2042-1633-E1F42B28E8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9F1208B4-5A32-076F-EBAA-1CA5F715D815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E13AA14-7D42-B8B6-B3E2-1B990CA0AE9C}"/>
              </a:ext>
            </a:extLst>
          </p:cNvPr>
          <p:cNvSpPr txBox="1"/>
          <p:nvPr/>
        </p:nvSpPr>
        <p:spPr>
          <a:xfrm>
            <a:off x="695301" y="4128490"/>
            <a:ext cx="7753387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The dog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 </a:t>
            </a:r>
            <a:r>
              <a:rPr kumimoji="1" lang="en-US" altLang="ja-JP" sz="44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that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 running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in the park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cute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D6EB1FC-A92A-2F95-F782-837E59E06AF8}"/>
              </a:ext>
            </a:extLst>
          </p:cNvPr>
          <p:cNvSpPr txBox="1"/>
          <p:nvPr/>
        </p:nvSpPr>
        <p:spPr>
          <a:xfrm>
            <a:off x="412862" y="690490"/>
            <a:ext cx="831826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そのイヌは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走っている</a:t>
            </a:r>
            <a:r>
              <a:rPr kumimoji="1" lang="ja-JP" altLang="en-US" sz="4800" b="1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公園の中を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en-US" altLang="ja-JP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かわいい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10The dog  that is running  in the park  is cute.">
            <a:hlinkClick r:id="" action="ppaction://media"/>
            <a:extLst>
              <a:ext uri="{FF2B5EF4-FFF2-40B4-BE49-F238E27FC236}">
                <a16:creationId xmlns:a16="http://schemas.microsoft.com/office/drawing/2014/main" id="{87BB4D62-46A6-A39B-199F-8C61407A37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355725" y="11080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43288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6589BB-F66D-0878-4BC6-36CAA6B5B7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45EEB79-87FA-1F8F-0E94-FF6531E90B6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3CF73B-AE47-7E8A-A84E-BA86265B9836}"/>
              </a:ext>
            </a:extLst>
          </p:cNvPr>
          <p:cNvSpPr txBox="1"/>
          <p:nvPr/>
        </p:nvSpPr>
        <p:spPr>
          <a:xfrm>
            <a:off x="263562" y="2409490"/>
            <a:ext cx="8616875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The dog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 </a:t>
            </a:r>
            <a:r>
              <a:rPr kumimoji="1" lang="en-US" altLang="ja-JP" sz="44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[t---]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 [r------]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in the park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cute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10The dog  that is running  in the park  is cute.">
            <a:hlinkClick r:id="" action="ppaction://media"/>
            <a:extLst>
              <a:ext uri="{FF2B5EF4-FFF2-40B4-BE49-F238E27FC236}">
                <a16:creationId xmlns:a16="http://schemas.microsoft.com/office/drawing/2014/main" id="{EB043854-CB44-2E0B-F09F-0C93752CFB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355725" y="11080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083852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13C98E-4CCC-C9E6-5FD0-3FF6853890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186A89F-15D1-2F93-D2DF-2A0DC8AF4A36}"/>
              </a:ext>
            </a:extLst>
          </p:cNvPr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631CF8D-83EB-16C2-677F-B2480BAAA9A3}"/>
              </a:ext>
            </a:extLst>
          </p:cNvPr>
          <p:cNvSpPr txBox="1"/>
          <p:nvPr/>
        </p:nvSpPr>
        <p:spPr>
          <a:xfrm>
            <a:off x="412868" y="2321003"/>
            <a:ext cx="831826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そのイヌは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走っている</a:t>
            </a:r>
            <a:r>
              <a:rPr kumimoji="1" lang="ja-JP" altLang="en-US" sz="4800" b="1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公園の中を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en-US" altLang="ja-JP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かわいい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10The dog  that is running  in the park  is cute.">
            <a:hlinkClick r:id="" action="ppaction://media"/>
            <a:extLst>
              <a:ext uri="{FF2B5EF4-FFF2-40B4-BE49-F238E27FC236}">
                <a16:creationId xmlns:a16="http://schemas.microsoft.com/office/drawing/2014/main" id="{B2963989-0327-9685-D3D7-FC01F3CD09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355725" y="11080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85608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73F8A6-65BF-028C-DB0A-AFF6D57479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B1A1F94-2B45-9712-69F4-F235EFD0E1E5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314EA21-EDF4-DDFC-F025-A01C5F980576}"/>
              </a:ext>
            </a:extLst>
          </p:cNvPr>
          <p:cNvSpPr txBox="1"/>
          <p:nvPr/>
        </p:nvSpPr>
        <p:spPr>
          <a:xfrm>
            <a:off x="1963931" y="4128490"/>
            <a:ext cx="5216123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Ken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 boy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who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likes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soccer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FF6713C-AC9F-C5D0-331B-F3F8BACB7433}"/>
              </a:ext>
            </a:extLst>
          </p:cNvPr>
          <p:cNvSpPr txBox="1"/>
          <p:nvPr/>
        </p:nvSpPr>
        <p:spPr>
          <a:xfrm>
            <a:off x="1663389" y="690490"/>
            <a:ext cx="581720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ケンは</a:t>
            </a:r>
            <a:r>
              <a:rPr kumimoji="1" lang="en-US" altLang="ja-JP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少年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サッカーが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好きな</a:t>
            </a:r>
            <a:r>
              <a:rPr kumimoji="1" lang="ja-JP" altLang="en-US" sz="4800" b="1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800" b="1" dirty="0">
              <a:solidFill>
                <a:srgbClr val="00B0F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" name="1Ken is a boy who likes soccer.">
            <a:hlinkClick r:id="" action="ppaction://media"/>
            <a:extLst>
              <a:ext uri="{FF2B5EF4-FFF2-40B4-BE49-F238E27FC236}">
                <a16:creationId xmlns:a16="http://schemas.microsoft.com/office/drawing/2014/main" id="{5B37A8A4-F984-C2FF-83F8-2BE598D762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389063" y="16081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43586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2BD38F-CAF9-8C16-33B0-5B3DFF6A65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4C3B6E0-50A6-931D-D49F-806B37BC5805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139F495-6314-0CE5-DC31-1F34A6D70F2A}"/>
              </a:ext>
            </a:extLst>
          </p:cNvPr>
          <p:cNvSpPr txBox="1"/>
          <p:nvPr/>
        </p:nvSpPr>
        <p:spPr>
          <a:xfrm>
            <a:off x="992406" y="3620659"/>
            <a:ext cx="7159175" cy="305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The dog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that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 eating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dog foods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Mary’s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67BC979-B9E9-A790-DCC6-2FDD5C8799D3}"/>
              </a:ext>
            </a:extLst>
          </p:cNvPr>
          <p:cNvSpPr txBox="1"/>
          <p:nvPr/>
        </p:nvSpPr>
        <p:spPr>
          <a:xfrm>
            <a:off x="466651" y="105013"/>
            <a:ext cx="821068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そのイヌは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ドッグフードを</a:t>
            </a:r>
            <a:r>
              <a:rPr kumimoji="1" lang="ja-JP" altLang="en-US" sz="4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食べている</a:t>
            </a:r>
            <a:r>
              <a:rPr kumimoji="1" lang="ja-JP" altLang="en-US" sz="4800" b="1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800" b="1" dirty="0">
              <a:solidFill>
                <a:srgbClr val="00B0F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メアリーのイヌ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11The dog that is eatning dog foods is Mary’s.">
            <a:hlinkClick r:id="" action="ppaction://media"/>
            <a:extLst>
              <a:ext uri="{FF2B5EF4-FFF2-40B4-BE49-F238E27FC236}">
                <a16:creationId xmlns:a16="http://schemas.microsoft.com/office/drawing/2014/main" id="{91472605-4396-7EB1-3BDA-2EA812D261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52525" y="15224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998429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C7A960-4735-3409-8933-402AE86933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A07F529-885D-54CC-F6C4-A3F095D0AF6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439658-14E6-0BBC-8E86-993E835E0140}"/>
              </a:ext>
            </a:extLst>
          </p:cNvPr>
          <p:cNvSpPr txBox="1"/>
          <p:nvPr/>
        </p:nvSpPr>
        <p:spPr>
          <a:xfrm>
            <a:off x="429316" y="1901659"/>
            <a:ext cx="8285367" cy="305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The dog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[t---]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u="sng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</a:t>
            </a:r>
            <a:r>
              <a:rPr kumimoji="1" lang="en-US" altLang="ja-JP" sz="4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[</a:t>
            </a:r>
            <a:r>
              <a:rPr kumimoji="1" lang="en-US" altLang="ja-JP" sz="4400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e-----</a:t>
            </a:r>
            <a:r>
              <a:rPr kumimoji="1" lang="en-US" altLang="ja-JP" sz="4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dog foods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Mary’s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11The dog that is eatning dog foods is Mary’s.">
            <a:hlinkClick r:id="" action="ppaction://media"/>
            <a:extLst>
              <a:ext uri="{FF2B5EF4-FFF2-40B4-BE49-F238E27FC236}">
                <a16:creationId xmlns:a16="http://schemas.microsoft.com/office/drawing/2014/main" id="{D22B145C-616F-1255-211C-00495529DB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52525" y="15224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44886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1EECFD-39E4-B81C-BBFA-75C36C43BD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82BD36B-833E-7552-BCF3-C0DA2AE1FD62}"/>
              </a:ext>
            </a:extLst>
          </p:cNvPr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9ECA4C0-A9A0-1BBD-2FDA-1F10A21DE126}"/>
              </a:ext>
            </a:extLst>
          </p:cNvPr>
          <p:cNvSpPr txBox="1"/>
          <p:nvPr/>
        </p:nvSpPr>
        <p:spPr>
          <a:xfrm>
            <a:off x="466656" y="1767005"/>
            <a:ext cx="821068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そのイヌは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ドッグフードを</a:t>
            </a:r>
            <a:r>
              <a:rPr kumimoji="1" lang="ja-JP" altLang="en-US" sz="4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食べている</a:t>
            </a:r>
            <a:r>
              <a:rPr kumimoji="1" lang="ja-JP" altLang="en-US" sz="4800" b="1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800" b="1" dirty="0">
              <a:solidFill>
                <a:srgbClr val="00B0F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メアリーのイヌ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11The dog that is eatning dog foods is Mary’s.">
            <a:hlinkClick r:id="" action="ppaction://media"/>
            <a:extLst>
              <a:ext uri="{FF2B5EF4-FFF2-40B4-BE49-F238E27FC236}">
                <a16:creationId xmlns:a16="http://schemas.microsoft.com/office/drawing/2014/main" id="{F9156215-F019-47E4-D713-FB6F44DBD1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52525" y="15224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365489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822E18-AD93-A468-F2A9-13BC10FA54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8207ADE-1E98-87DE-D778-248185CC42DA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24046A6-D069-4545-CE3A-DF0FC99B3259}"/>
              </a:ext>
            </a:extLst>
          </p:cNvPr>
          <p:cNvSpPr txBox="1"/>
          <p:nvPr/>
        </p:nvSpPr>
        <p:spPr>
          <a:xfrm>
            <a:off x="554081" y="3620659"/>
            <a:ext cx="8035824" cy="305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This book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that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 written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in English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 read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by many people.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B727AA2-3DF2-CD22-0D6D-1604C84E62BE}"/>
              </a:ext>
            </a:extLst>
          </p:cNvPr>
          <p:cNvSpPr txBox="1"/>
          <p:nvPr/>
        </p:nvSpPr>
        <p:spPr>
          <a:xfrm>
            <a:off x="187940" y="114013"/>
            <a:ext cx="876810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この本は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書かれている</a:t>
            </a:r>
            <a:r>
              <a:rPr kumimoji="1" lang="ja-JP" altLang="en-US" sz="4800" b="1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英語で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800" b="1" dirty="0">
              <a:solidFill>
                <a:srgbClr val="00B0F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読まれています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多くの人に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800" b="1" dirty="0">
              <a:solidFill>
                <a:srgbClr val="00B0F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" name="12This book that is written  in English  is read  by many people.">
            <a:hlinkClick r:id="" action="ppaction://media"/>
            <a:extLst>
              <a:ext uri="{FF2B5EF4-FFF2-40B4-BE49-F238E27FC236}">
                <a16:creationId xmlns:a16="http://schemas.microsoft.com/office/drawing/2014/main" id="{2686B5C4-9E13-C264-A7D5-E37F667E69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17588" y="14716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80754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DE6861-94B1-D977-06E5-E144532514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3E00F0F-C005-BBC3-C769-E704AC3AA1C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9D92F97-93E2-B9F2-6869-34C34C0AFF62}"/>
              </a:ext>
            </a:extLst>
          </p:cNvPr>
          <p:cNvSpPr txBox="1"/>
          <p:nvPr/>
        </p:nvSpPr>
        <p:spPr>
          <a:xfrm>
            <a:off x="67266" y="1901659"/>
            <a:ext cx="9009467" cy="305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This book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[t---]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u="sng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</a:t>
            </a:r>
            <a:r>
              <a:rPr kumimoji="1" lang="en-US" altLang="ja-JP" sz="4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[</a:t>
            </a:r>
            <a:r>
              <a:rPr kumimoji="1" lang="en-US" altLang="ja-JP" sz="4400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w------</a:t>
            </a:r>
            <a:r>
              <a:rPr kumimoji="1" lang="en-US" altLang="ja-JP" sz="4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in English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[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r---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[b-] many people.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12This book that is written  in English  is read  by many people.">
            <a:hlinkClick r:id="" action="ppaction://media"/>
            <a:extLst>
              <a:ext uri="{FF2B5EF4-FFF2-40B4-BE49-F238E27FC236}">
                <a16:creationId xmlns:a16="http://schemas.microsoft.com/office/drawing/2014/main" id="{0B3BA27E-5A55-1A6A-EE88-0B086FBBF5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17588" y="14716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409016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C416C2-E6F3-A91B-BD2F-B24CC16FAB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400C8C4E-C522-CD16-8F71-6C494C2E5E77}"/>
              </a:ext>
            </a:extLst>
          </p:cNvPr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EEEA330-750B-3EC2-531E-BBAA77F32ED2}"/>
              </a:ext>
            </a:extLst>
          </p:cNvPr>
          <p:cNvSpPr txBox="1"/>
          <p:nvPr/>
        </p:nvSpPr>
        <p:spPr>
          <a:xfrm>
            <a:off x="193329" y="1767005"/>
            <a:ext cx="875734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この本は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書かれている</a:t>
            </a:r>
            <a:r>
              <a:rPr kumimoji="1" lang="ja-JP" altLang="en-US" sz="4800" b="1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英語で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800" b="1" dirty="0">
              <a:solidFill>
                <a:srgbClr val="00B0F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読まれています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多くの人に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800" b="1" dirty="0">
              <a:solidFill>
                <a:srgbClr val="00B0F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" name="12This book that is written  in English  is read  by many people.">
            <a:hlinkClick r:id="" action="ppaction://media"/>
            <a:extLst>
              <a:ext uri="{FF2B5EF4-FFF2-40B4-BE49-F238E27FC236}">
                <a16:creationId xmlns:a16="http://schemas.microsoft.com/office/drawing/2014/main" id="{40F7A6D2-6165-57B7-6672-0C1C19C942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17588" y="14716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88633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5A3191-1E16-44E2-FFE3-82434A3D63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30E842F-F2B5-8F82-4E8C-559789C984D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3D7C9FE-942A-BCE0-5B5E-E2A87A932C72}"/>
              </a:ext>
            </a:extLst>
          </p:cNvPr>
          <p:cNvSpPr txBox="1"/>
          <p:nvPr/>
        </p:nvSpPr>
        <p:spPr>
          <a:xfrm>
            <a:off x="1550981" y="2409490"/>
            <a:ext cx="6042038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Ken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 boy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[w--]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[l----]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soccer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1Ken is a boy who likes soccer.">
            <a:hlinkClick r:id="" action="ppaction://media"/>
            <a:extLst>
              <a:ext uri="{FF2B5EF4-FFF2-40B4-BE49-F238E27FC236}">
                <a16:creationId xmlns:a16="http://schemas.microsoft.com/office/drawing/2014/main" id="{7DF6F1B5-7EEC-F1C4-99B1-8D43737604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389063" y="16081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73035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19AF9D-F75D-79C6-1FBB-C76B27ADF9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4A2E92EE-2CDE-011E-BEF0-F3B030370EAD}"/>
              </a:ext>
            </a:extLst>
          </p:cNvPr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0C9E9BA-858E-2EBA-21F9-A91854A94B73}"/>
              </a:ext>
            </a:extLst>
          </p:cNvPr>
          <p:cNvSpPr txBox="1"/>
          <p:nvPr/>
        </p:nvSpPr>
        <p:spPr>
          <a:xfrm>
            <a:off x="1663397" y="2321003"/>
            <a:ext cx="581720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ケンは</a:t>
            </a:r>
            <a:r>
              <a:rPr kumimoji="1" lang="en-US" altLang="ja-JP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少年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サッカーが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好きな</a:t>
            </a:r>
            <a:r>
              <a:rPr kumimoji="1" lang="ja-JP" altLang="en-US" sz="4800" b="1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800" b="1" dirty="0">
              <a:solidFill>
                <a:srgbClr val="00B0F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" name="1Ken is a boy who likes soccer.">
            <a:hlinkClick r:id="" action="ppaction://media"/>
            <a:extLst>
              <a:ext uri="{FF2B5EF4-FFF2-40B4-BE49-F238E27FC236}">
                <a16:creationId xmlns:a16="http://schemas.microsoft.com/office/drawing/2014/main" id="{1692DAB3-A08A-7D2B-91F1-B5246E244A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389063" y="16081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78585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027AB2-7B05-9F8F-3FFC-5EBC055E3C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95729C48-EC95-F80F-BA3C-BE2D42656AF8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D9AA483-C07C-FD6C-83B5-617E69C19561}"/>
              </a:ext>
            </a:extLst>
          </p:cNvPr>
          <p:cNvSpPr txBox="1"/>
          <p:nvPr/>
        </p:nvSpPr>
        <p:spPr>
          <a:xfrm>
            <a:off x="1675833" y="4128490"/>
            <a:ext cx="5792333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Ken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 boy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who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lives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in Kyoto.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4FD7E68-DF3F-E88C-992D-27BEC62B50D3}"/>
              </a:ext>
            </a:extLst>
          </p:cNvPr>
          <p:cNvSpPr txBox="1"/>
          <p:nvPr/>
        </p:nvSpPr>
        <p:spPr>
          <a:xfrm>
            <a:off x="1663396" y="690490"/>
            <a:ext cx="581720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ケンは</a:t>
            </a:r>
            <a:r>
              <a:rPr kumimoji="1" lang="en-US" altLang="ja-JP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少年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京都に </a:t>
            </a:r>
            <a:r>
              <a:rPr kumimoji="1" lang="ja-JP" altLang="en-US" sz="4800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住んでいる</a:t>
            </a:r>
            <a:r>
              <a:rPr kumimoji="1" lang="ja-JP" altLang="en-US" sz="4800" b="1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800" b="1" dirty="0">
              <a:solidFill>
                <a:srgbClr val="00B0F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" name="2Ken is a boy who lives in Kyoto.">
            <a:hlinkClick r:id="" action="ppaction://media"/>
            <a:extLst>
              <a:ext uri="{FF2B5EF4-FFF2-40B4-BE49-F238E27FC236}">
                <a16:creationId xmlns:a16="http://schemas.microsoft.com/office/drawing/2014/main" id="{111B4270-CA3E-A121-58CC-BEA81F8160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865188" y="16414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62652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AD526D-D8DD-974D-1386-F4A266B732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24FA092-1715-E906-92D6-E36D2C4FB30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A769A82-415A-82FD-7945-1118E006502A}"/>
              </a:ext>
            </a:extLst>
          </p:cNvPr>
          <p:cNvSpPr txBox="1"/>
          <p:nvPr/>
        </p:nvSpPr>
        <p:spPr>
          <a:xfrm>
            <a:off x="1108977" y="2409490"/>
            <a:ext cx="6926046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Ken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 boy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[w--]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l----</a:t>
            </a:r>
            <a:r>
              <a:rPr kumimoji="1" lang="en-US" altLang="ja-JP" sz="4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[</a:t>
            </a:r>
            <a:r>
              <a:rPr kumimoji="1" lang="en-US" altLang="ja-JP" sz="4400" dirty="0" err="1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 Kyoto.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2Ken is a boy who lives in Kyoto.">
            <a:hlinkClick r:id="" action="ppaction://media"/>
            <a:extLst>
              <a:ext uri="{FF2B5EF4-FFF2-40B4-BE49-F238E27FC236}">
                <a16:creationId xmlns:a16="http://schemas.microsoft.com/office/drawing/2014/main" id="{B025CED0-1884-FDB3-DB7B-D0B1C7E5D6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865188" y="16414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25711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047EC0-1EB0-A8BC-4431-A45E54D280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54A7AEA-A32B-6C39-C7F6-64693E5676DB}"/>
              </a:ext>
            </a:extLst>
          </p:cNvPr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CF12E6F-F17F-A663-8E20-4F248F524245}"/>
              </a:ext>
            </a:extLst>
          </p:cNvPr>
          <p:cNvSpPr txBox="1"/>
          <p:nvPr/>
        </p:nvSpPr>
        <p:spPr>
          <a:xfrm>
            <a:off x="1663397" y="2321003"/>
            <a:ext cx="581720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ケンは</a:t>
            </a:r>
            <a:r>
              <a:rPr kumimoji="1" lang="en-US" altLang="ja-JP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少年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京都に </a:t>
            </a:r>
            <a:r>
              <a:rPr kumimoji="1" lang="ja-JP" altLang="en-US" sz="4800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住んでいる</a:t>
            </a:r>
            <a:r>
              <a:rPr kumimoji="1" lang="ja-JP" altLang="en-US" sz="4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800" b="1" dirty="0">
              <a:solidFill>
                <a:srgbClr val="00B0F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" name="2Ken is a boy who lives in Kyoto.">
            <a:hlinkClick r:id="" action="ppaction://media"/>
            <a:extLst>
              <a:ext uri="{FF2B5EF4-FFF2-40B4-BE49-F238E27FC236}">
                <a16:creationId xmlns:a16="http://schemas.microsoft.com/office/drawing/2014/main" id="{FEB90779-2140-DE31-9C24-3A260751CB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865188" y="16414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379326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17380</TotalTime>
  <Words>1256</Words>
  <Application>Microsoft Office PowerPoint</Application>
  <PresentationFormat>画面に合わせる (4:3)</PresentationFormat>
  <Paragraphs>211</Paragraphs>
  <Slides>45</Slides>
  <Notes>36</Notes>
  <HiddenSlides>0</HiddenSlides>
  <MMClips>36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45</vt:i4>
      </vt:variant>
    </vt:vector>
  </HeadingPairs>
  <TitlesOfParts>
    <vt:vector size="52" baseType="lpstr">
      <vt:lpstr>ＭＳ Ｐゴシック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平河泰行</dc:creator>
  <cp:lastModifiedBy>prof501</cp:lastModifiedBy>
  <cp:revision>2130</cp:revision>
  <cp:lastPrinted>2016-06-23T16:36:17Z</cp:lastPrinted>
  <dcterms:created xsi:type="dcterms:W3CDTF">2016-05-30T03:13:09Z</dcterms:created>
  <dcterms:modified xsi:type="dcterms:W3CDTF">2025-12-17T06:28:56Z</dcterms:modified>
</cp:coreProperties>
</file>