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364" r:id="rId3"/>
    <p:sldId id="4151" r:id="rId4"/>
    <p:sldId id="4377" r:id="rId5"/>
    <p:sldId id="4226" r:id="rId6"/>
    <p:sldId id="4227" r:id="rId7"/>
    <p:sldId id="4228" r:id="rId8"/>
    <p:sldId id="4229" r:id="rId9"/>
    <p:sldId id="4230" r:id="rId10"/>
    <p:sldId id="4231" r:id="rId11"/>
    <p:sldId id="4232" r:id="rId12"/>
    <p:sldId id="4233" r:id="rId13"/>
    <p:sldId id="4365" r:id="rId14"/>
    <p:sldId id="4195" r:id="rId15"/>
    <p:sldId id="4216" r:id="rId16"/>
    <p:sldId id="4217" r:id="rId17"/>
    <p:sldId id="4218" r:id="rId18"/>
    <p:sldId id="4234" r:id="rId19"/>
    <p:sldId id="4378" r:id="rId20"/>
    <p:sldId id="4379" r:id="rId21"/>
    <p:sldId id="4380" r:id="rId22"/>
    <p:sldId id="4238" r:id="rId23"/>
    <p:sldId id="4239" r:id="rId24"/>
    <p:sldId id="4366" r:id="rId25"/>
    <p:sldId id="4381" r:id="rId26"/>
    <p:sldId id="4240" r:id="rId27"/>
    <p:sldId id="4241" r:id="rId28"/>
    <p:sldId id="4242" r:id="rId29"/>
    <p:sldId id="4243" r:id="rId30"/>
    <p:sldId id="4244" r:id="rId31"/>
    <p:sldId id="4245" r:id="rId32"/>
    <p:sldId id="4246" r:id="rId33"/>
    <p:sldId id="4247" r:id="rId34"/>
    <p:sldId id="4248" r:id="rId35"/>
    <p:sldId id="4367" r:id="rId36"/>
    <p:sldId id="4250" r:id="rId37"/>
    <p:sldId id="4251" r:id="rId38"/>
    <p:sldId id="4252" r:id="rId39"/>
    <p:sldId id="4253" r:id="rId40"/>
    <p:sldId id="4254" r:id="rId41"/>
    <p:sldId id="4255" r:id="rId42"/>
    <p:sldId id="4256" r:id="rId43"/>
    <p:sldId id="4257" r:id="rId44"/>
    <p:sldId id="4258" r:id="rId45"/>
    <p:sldId id="4259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E514-B51F-0616-C09D-F44785A5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EEEA0C-7F44-8EE8-AF8A-D1FCD3751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CE4B2E-9FA5-2A32-0CF9-91A7A8F36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4663FE-0D2F-AD31-8F4E-A2A15A96C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958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D612-0A72-B914-82DE-B4061A60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2CC5D9-8DAD-2C4B-E1A7-C6C88941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F2BB8-3D01-50EA-2F91-627EBB9B6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BA9A0E-38E9-CB64-FFBC-1F41977B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70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EC89-D2DF-91CB-0518-CE5D2F47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FBB95A-3633-5CCB-4D0A-6BB09E42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1523BE-FF4D-A759-027D-102CCAB7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CEB2E-2A59-0BBC-240F-4C0F43CF5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54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409B4-B4E7-A755-10CD-BCA8A9AFC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A9F5D35-750A-FDD3-C0E3-9EB9297F6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402826-2CA2-CA5B-ADB6-F1ED39402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2081B4-1B41-6CB7-292C-718E76F818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893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E665-1036-3401-F99D-8AD21E0F3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8992E4D-76C3-CA64-1109-366D69F51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2DBA53D-D039-9866-07DA-D0C525FD1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CB5F6C-5588-58C6-B6AD-A87643CA3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574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43728-844F-06D3-764D-B0468DC4C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CA5B62-407A-1A96-3669-6D6D5015D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34F9CB-0F2F-7068-78A3-36607E2F4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0049E8-8158-51D3-68E4-50DD7F6EB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648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A2A54-8786-E0AB-0A81-5F832084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0582A1-AC95-2D64-6678-AC806F29B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5498D56-CD80-0EB0-4EDE-208DF089E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450C38F-B46D-C5B4-5FF5-5E3A82B67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669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A190A-E30A-3EE7-6F50-8290DEB05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2F4EDA-7A7D-5FF8-BA3E-F140399B8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FC822D2-9911-98D9-8492-FF2A0C33A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AFC019-22D0-AA29-CDC0-9DB87D499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6316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ACD52-241A-0DF3-67F5-64699A8B5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EF2F79-EBEC-A297-C47B-1798F35C8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E75AC6-A055-79EA-A157-1F536010F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9269C6-E75B-9A66-1453-84F4E7547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306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926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039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147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98E31-790D-72B3-9EA4-AC7F05FB3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D5EF439-5E8E-F793-160B-D3E2F09ED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5FB2C18-9384-579B-7072-25183FE1B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15F375-8D91-B42C-9504-7F3B5F853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773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007E1-1699-8DC0-B4B3-3F4613818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29BCE-BAC5-F675-1BC6-E2274968D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541C9C-94B9-BB5F-4863-CC59C0BCB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8ABA0D-BFEC-A959-EA94-82DD89632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9185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3EAD9-AF58-3129-716C-6996F6814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0A05BA7-247B-E74A-5B2E-C55F3C7A2B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00C8F3C-8582-A182-49EE-14EF37AD8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B2A021-0F77-46C9-314A-B256D9919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71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3C865-A415-AE10-2C1F-6C7506039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EAD7C1D-78ED-174A-1071-B0A00ED31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A2F614-5DB8-474A-CC81-8980DC58D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133A40-5301-A5B5-A63D-A3F7CE771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999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397C2-12AE-131F-7A8E-D8C7C7F3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84FC29-901F-ED03-B527-4BB15899E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3264CF5-7713-B598-92E8-A44F9C0FC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ACA953-3C0A-9E88-4179-A0F53ED45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920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5C053-920E-E822-F7EF-B7A7E2C3E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BAC3FA-37F9-CAB3-F53F-0DA2EBEA3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AA9EDE-5FA1-0F9D-C3F9-C657B88E17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538DF3-E304-D951-B35A-BF0B13CDE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93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998F9-7A16-A283-C7F2-A21ACF240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29E0FD3-F7C7-C438-CCB3-FE4A8BA47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B327C96-15F3-4ADB-2DEE-2104BBD60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68EC9D-A0C7-1E6C-7C56-CAF49881A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376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7236-BEC1-6A48-D39C-ED5D67B40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3632BC-15F3-F00E-D280-CE88DEE01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66B0A35-D635-F75F-12B9-E8B841DED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78E391-3A0D-9036-9BAC-76284C9A0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5044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E58DC-B6CE-A8EE-411F-0D1F32A62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2167B51-7C08-31F6-ADC0-96B866E69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1845CE9-BD79-2FF7-562A-BB3644249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F44992-EC3E-F165-5B47-F10F33E3E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3564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0D732-BDBB-BCE3-3B35-1F8F92101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EAEE2F-A6CC-3AF0-360D-6D27B6D6A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49257AD-40B3-5560-CA04-2B4A83FAC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D21193-A180-386C-CA87-AAA532FE2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905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1D749-B720-7E7F-166A-DB496EA53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AECAFD8-1092-84C9-0BED-BEE4D7EB7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E720CD1-AAB5-BF72-4B18-3C9BB6F30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9B3432-6981-816D-2379-7FB7F9803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99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6E56C-8D01-19C9-4E9E-2762D3B58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793263-7BD3-3568-CCA4-62525A716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7ABE08C-9A9F-07EB-795B-F4B299B04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77623E8-50DF-D539-A95A-D78704299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676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36E18-33FD-915B-7CDC-D507D813E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535098B-4443-6AE6-FAD4-A9B3F2462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9C8A86-631A-05AD-01EA-D8A384042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F28856-0A6E-241E-5CDA-7CC0FD6A8E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2345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90944-B27C-4CA6-E17C-2624E8EDC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F780DC-1237-D957-E507-66EA18E98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702904-570C-20F2-F498-C3ED9946B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62330A-2A60-2595-FBE9-A94041D4E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99735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73FDA-ADFA-FA65-6B89-97B0608B9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9EF4EC9-A524-00E5-F1B7-2719CAC07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783C204-F219-080F-FFCE-4F7420F93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1D430B-B291-CD2B-2DEA-D9FC94FC85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620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69D17-209B-1A98-1CFE-3E5672945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F7410F-FB77-AC25-0B35-52404CB60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8C059B-0DEE-604B-3079-C4EEBDA08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9F6F81-2573-422C-869B-B3DE58183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5823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588D2-E55B-F9B6-1198-A7CF77C9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C28709A-25EA-FA1F-A07D-2191915A1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05F41EC-B64D-AAEF-0019-6FF69D643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E5D3AC-E0B1-5081-4B67-7FDB6799F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8959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C13B0-4DB9-A41F-4835-54670283A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F0B01B6-FD0E-7768-9855-B227BD0BD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018EA98-14C2-B8BF-E5A4-FF446A741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FC65DF-A622-E00F-182F-967B864EA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69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3E8A2-E075-0876-4404-22EA374F3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ACEFAB9-03A9-27F6-F669-399D350BE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F552824-F203-3542-F230-10A544EA2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A05F16-5CD7-EE69-D1C5-9D1D23A9F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9665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0408-AC24-9C52-BA08-0367FEE91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0BF4E6-F7E7-9C62-379B-913A55D48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B82059D-6A0A-9B11-6747-2D90EAB5C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2713AC-E011-924E-E519-76E588419F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4539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8CAAA-410B-D313-1CC6-B0CA80313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4913C08-2818-88C6-0BE5-D89EE38F2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76486E-8CA1-F63A-8E8A-F74F1BAC0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8D4913-8CF2-03A0-8644-51AD51A8F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753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90488-5FD5-746E-8DE5-EBC4AB870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E19D63-550B-C702-ACC2-B9BEAC60C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7F6FB6E-5277-F17C-1D1F-9882486EF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3C5A17-AFD2-639D-7BB5-0F56A1048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4092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B012-EBC5-9BF3-9D1E-08C43C625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A26BEE7-5C35-0D26-5E72-7A1B14D70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B374496-29B7-3011-0FD9-8F61737B4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A9299F-324D-21FC-1B1C-2E0726109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6786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1C9C4-CCB0-C1F4-EF13-6C1B9E721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180A67-7330-6557-B001-58886FDB0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C3FDBA1-7A61-44C5-023C-66F5BE7A8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459C14-98AB-03E5-9055-24928B667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55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EAD86-CD28-EEDB-3188-17727463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14033FD-4766-DE2C-3EC0-C5124DFC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71" b="60511"/>
          <a:stretch/>
        </p:blipFill>
        <p:spPr>
          <a:xfrm>
            <a:off x="291931" y="1022216"/>
            <a:ext cx="8560800" cy="82934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412AAC1-8026-40F7-16AB-9DE31647F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998E3B-7B55-3AE4-3F56-B1FE844F9FA2}"/>
              </a:ext>
            </a:extLst>
          </p:cNvPr>
          <p:cNvSpPr txBox="1"/>
          <p:nvPr/>
        </p:nvSpPr>
        <p:spPr>
          <a:xfrm>
            <a:off x="1032444" y="1856276"/>
            <a:ext cx="347182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ケンはサッカーが好きな少年です。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700C0B-DF08-0ED9-8B2F-CD3C8A6047E5}"/>
              </a:ext>
            </a:extLst>
          </p:cNvPr>
          <p:cNvSpPr/>
          <p:nvPr/>
        </p:nvSpPr>
        <p:spPr>
          <a:xfrm>
            <a:off x="0" y="3022600"/>
            <a:ext cx="9144000" cy="38354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597F1CE-5784-C74D-DF25-4A2505AE0598}"/>
              </a:ext>
            </a:extLst>
          </p:cNvPr>
          <p:cNvSpPr txBox="1"/>
          <p:nvPr/>
        </p:nvSpPr>
        <p:spPr>
          <a:xfrm>
            <a:off x="537492" y="3296621"/>
            <a:ext cx="8400835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boy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likes soccer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「サッカーが好きな」という意味をもち、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boy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soccer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973828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3F8A6-65BF-028C-DB0A-AFF6D5747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1A1F94-2B45-9712-69F4-F235EFD0E1E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14EA21-EDF4-DDFC-F025-A01C5F980576}"/>
              </a:ext>
            </a:extLst>
          </p:cNvPr>
          <p:cNvSpPr txBox="1"/>
          <p:nvPr/>
        </p:nvSpPr>
        <p:spPr>
          <a:xfrm>
            <a:off x="1963931" y="4128490"/>
            <a:ext cx="521612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likes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F6713C-AC9F-C5D0-331B-F3F8BACB7433}"/>
              </a:ext>
            </a:extLst>
          </p:cNvPr>
          <p:cNvSpPr txBox="1"/>
          <p:nvPr/>
        </p:nvSpPr>
        <p:spPr>
          <a:xfrm>
            <a:off x="1663389" y="690490"/>
            <a:ext cx="58172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Ken is a boy who likes soccer.">
            <a:hlinkClick r:id="" action="ppaction://media"/>
            <a:extLst>
              <a:ext uri="{FF2B5EF4-FFF2-40B4-BE49-F238E27FC236}">
                <a16:creationId xmlns:a16="http://schemas.microsoft.com/office/drawing/2014/main" id="{5B37A8A4-F984-C2FF-83F8-2BE598D762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9063" y="1608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358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3191-1E16-44E2-FFE3-82434A3D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0E842F-F2B5-8F82-4E8C-559789C984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D7C9FE-942A-BCE0-5B5E-E2A87A932C72}"/>
              </a:ext>
            </a:extLst>
          </p:cNvPr>
          <p:cNvSpPr txBox="1"/>
          <p:nvPr/>
        </p:nvSpPr>
        <p:spPr>
          <a:xfrm>
            <a:off x="1550981" y="2409490"/>
            <a:ext cx="604203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Ken is a boy who likes soccer.">
            <a:hlinkClick r:id="" action="ppaction://media"/>
            <a:extLst>
              <a:ext uri="{FF2B5EF4-FFF2-40B4-BE49-F238E27FC236}">
                <a16:creationId xmlns:a16="http://schemas.microsoft.com/office/drawing/2014/main" id="{7DF6F1B5-7EEC-F1C4-99B1-8D4373760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9063" y="1608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303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AF9D-F75D-79C6-1FBB-C76B27AD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2E92EE-2CDE-011E-BEF0-F3B030370EA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C9E9BA-858E-2EBA-21F9-A91854A94B73}"/>
              </a:ext>
            </a:extLst>
          </p:cNvPr>
          <p:cNvSpPr txBox="1"/>
          <p:nvPr/>
        </p:nvSpPr>
        <p:spPr>
          <a:xfrm>
            <a:off x="1663397" y="2321003"/>
            <a:ext cx="58172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Ken is a boy who likes soccer.">
            <a:hlinkClick r:id="" action="ppaction://media"/>
            <a:extLst>
              <a:ext uri="{FF2B5EF4-FFF2-40B4-BE49-F238E27FC236}">
                <a16:creationId xmlns:a16="http://schemas.microsoft.com/office/drawing/2014/main" id="{1692DAB3-A08A-7D2B-91F1-B5246E244A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9063" y="1608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5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27AB2-7B05-9F8F-3FFC-5EBC055E3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729C48-EC95-F80F-BA3C-BE2D42656AF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9AA483-C07C-FD6C-83B5-617E69C19561}"/>
              </a:ext>
            </a:extLst>
          </p:cNvPr>
          <p:cNvSpPr txBox="1"/>
          <p:nvPr/>
        </p:nvSpPr>
        <p:spPr>
          <a:xfrm>
            <a:off x="1675833" y="4128490"/>
            <a:ext cx="579233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lives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Kyoto.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FD7E68-DF3F-E88C-992D-27BEC62B50D3}"/>
              </a:ext>
            </a:extLst>
          </p:cNvPr>
          <p:cNvSpPr txBox="1"/>
          <p:nvPr/>
        </p:nvSpPr>
        <p:spPr>
          <a:xfrm>
            <a:off x="1663396" y="690490"/>
            <a:ext cx="58172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京都に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2Ken is a boy who lives in Kyoto.">
            <a:hlinkClick r:id="" action="ppaction://media"/>
            <a:extLst>
              <a:ext uri="{FF2B5EF4-FFF2-40B4-BE49-F238E27FC236}">
                <a16:creationId xmlns:a16="http://schemas.microsoft.com/office/drawing/2014/main" id="{111B4270-CA3E-A121-58CC-BEA81F8160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5188" y="164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265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D526D-D8DD-974D-1386-F4A266B73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4FA092-1715-E906-92D6-E36D2C4FB30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69A82-415A-82FD-7945-1118E006502A}"/>
              </a:ext>
            </a:extLst>
          </p:cNvPr>
          <p:cNvSpPr txBox="1"/>
          <p:nvPr/>
        </p:nvSpPr>
        <p:spPr>
          <a:xfrm>
            <a:off x="1108977" y="2409490"/>
            <a:ext cx="69260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Kyoto.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Ken is a boy who lives in Kyoto.">
            <a:hlinkClick r:id="" action="ppaction://media"/>
            <a:extLst>
              <a:ext uri="{FF2B5EF4-FFF2-40B4-BE49-F238E27FC236}">
                <a16:creationId xmlns:a16="http://schemas.microsoft.com/office/drawing/2014/main" id="{B025CED0-1884-FDB3-DB7B-D0B1C7E5D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5188" y="164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571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47EC0-1EB0-A8BC-4431-A45E54D28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54A7AEA-A32B-6C39-C7F6-64693E5676D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CF12E6F-F17F-A663-8E20-4F248F524245}"/>
              </a:ext>
            </a:extLst>
          </p:cNvPr>
          <p:cNvSpPr txBox="1"/>
          <p:nvPr/>
        </p:nvSpPr>
        <p:spPr>
          <a:xfrm>
            <a:off x="1663397" y="2321003"/>
            <a:ext cx="58172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京都に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住んでいる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2Ken is a boy who lives in Kyoto.">
            <a:hlinkClick r:id="" action="ppaction://media"/>
            <a:extLst>
              <a:ext uri="{FF2B5EF4-FFF2-40B4-BE49-F238E27FC236}">
                <a16:creationId xmlns:a16="http://schemas.microsoft.com/office/drawing/2014/main" id="{FEB90779-2140-DE31-9C24-3A260751CB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5188" y="164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793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ECD7-7D75-0AAC-F6E6-E9C650127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39B3037-758A-2B85-6CE1-11FE4D2D895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51DBCD-8AC6-E149-5580-6C81A6A26571}"/>
              </a:ext>
            </a:extLst>
          </p:cNvPr>
          <p:cNvSpPr txBox="1"/>
          <p:nvPr/>
        </p:nvSpPr>
        <p:spPr>
          <a:xfrm>
            <a:off x="1229382" y="4128490"/>
            <a:ext cx="66852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singing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songs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801C8AE-6DD0-C045-697D-84684FB4EA72}"/>
              </a:ext>
            </a:extLst>
          </p:cNvPr>
          <p:cNvSpPr txBox="1"/>
          <p:nvPr/>
        </p:nvSpPr>
        <p:spPr>
          <a:xfrm>
            <a:off x="616533" y="690490"/>
            <a:ext cx="79109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3I know the girl who is singing songs.">
            <a:hlinkClick r:id="" action="ppaction://media"/>
            <a:extLst>
              <a:ext uri="{FF2B5EF4-FFF2-40B4-BE49-F238E27FC236}">
                <a16:creationId xmlns:a16="http://schemas.microsoft.com/office/drawing/2014/main" id="{EDC1280B-7BCC-7EEE-DA1E-372282A193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7463" y="1065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8815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3DFF0-5D35-CA1B-306D-F8E7F4C8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8769A2-6279-641B-E8B1-903F574F4E6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C582A7-60E2-75D6-A67C-E5CBDC37A0E3}"/>
              </a:ext>
            </a:extLst>
          </p:cNvPr>
          <p:cNvSpPr txBox="1"/>
          <p:nvPr/>
        </p:nvSpPr>
        <p:spPr>
          <a:xfrm>
            <a:off x="759919" y="2409490"/>
            <a:ext cx="762416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</a:t>
            </a:r>
            <a:r>
              <a:rPr kumimoji="1" lang="en-US" altLang="ja-JP" sz="4400" b="1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</a:t>
            </a:r>
            <a:r>
              <a:rPr kumimoji="1" lang="en-US" altLang="ja-JP" sz="44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girl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songs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3I know the girl who is singing songs.">
            <a:hlinkClick r:id="" action="ppaction://media"/>
            <a:extLst>
              <a:ext uri="{FF2B5EF4-FFF2-40B4-BE49-F238E27FC236}">
                <a16:creationId xmlns:a16="http://schemas.microsoft.com/office/drawing/2014/main" id="{E1CC04C2-EEBE-9748-984C-5966E9FD5D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7463" y="1065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682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1D222-9C8B-3AF4-4D34-54C4B5663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5689FB-2F1B-CC2F-8983-11AB4C85403A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C9CA20-DDCA-52B0-344A-5B9A2D82235D}"/>
              </a:ext>
            </a:extLst>
          </p:cNvPr>
          <p:cNvSpPr txBox="1"/>
          <p:nvPr/>
        </p:nvSpPr>
        <p:spPr>
          <a:xfrm>
            <a:off x="616541" y="2321003"/>
            <a:ext cx="79109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3I know the girl who is singing songs.">
            <a:hlinkClick r:id="" action="ppaction://media"/>
            <a:extLst>
              <a:ext uri="{FF2B5EF4-FFF2-40B4-BE49-F238E27FC236}">
                <a16:creationId xmlns:a16="http://schemas.microsoft.com/office/drawing/2014/main" id="{4D49E6AF-35A9-4D5A-D6CD-A21A1EE5D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7463" y="1065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059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3B13E-FBE4-C613-5925-393006990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FBE2F2-788A-2426-CFF0-759D0E707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682" b="42743"/>
          <a:stretch/>
        </p:blipFill>
        <p:spPr>
          <a:xfrm>
            <a:off x="291931" y="756814"/>
            <a:ext cx="8560800" cy="85146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FBE7662-E87E-2655-7244-33FA7C6FD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A9ACCE-367D-6975-1E7E-16B6CAF9CA13}"/>
              </a:ext>
            </a:extLst>
          </p:cNvPr>
          <p:cNvSpPr txBox="1"/>
          <p:nvPr/>
        </p:nvSpPr>
        <p:spPr>
          <a:xfrm>
            <a:off x="1032444" y="1611894"/>
            <a:ext cx="4012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昨日、ここに来た少女はジェーンでした。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89C1B23-3FD4-BEB0-0ABD-DEB4A0F86FCD}"/>
              </a:ext>
            </a:extLst>
          </p:cNvPr>
          <p:cNvSpPr/>
          <p:nvPr/>
        </p:nvSpPr>
        <p:spPr>
          <a:xfrm>
            <a:off x="0" y="2188626"/>
            <a:ext cx="9144000" cy="466937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9772F4-FD50-77E2-46B5-D486EDD50A44}"/>
              </a:ext>
            </a:extLst>
          </p:cNvPr>
          <p:cNvSpPr txBox="1"/>
          <p:nvPr/>
        </p:nvSpPr>
        <p:spPr>
          <a:xfrm>
            <a:off x="537492" y="2188626"/>
            <a:ext cx="840083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girl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Jane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came here yesterday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「昨日ここに来た」という意味をもち、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girl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「ここに」という意味をもち、動詞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yesterday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「昨日」という意味をもち、動詞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569758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695302" y="3620659"/>
            <a:ext cx="775338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here 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99596" y="568404"/>
            <a:ext cx="89447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 ここに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ジェーン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4The girl who came here yesterday was Jane.">
            <a:hlinkClick r:id="" action="ppaction://media"/>
            <a:extLst>
              <a:ext uri="{FF2B5EF4-FFF2-40B4-BE49-F238E27FC236}">
                <a16:creationId xmlns:a16="http://schemas.microsoft.com/office/drawing/2014/main" id="{E5CBBABA-AADF-2C31-04FC-A8AD5A5A37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54125" y="1023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4075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779C38-A049-9190-A554-AC4AB37C3D75}"/>
              </a:ext>
            </a:extLst>
          </p:cNvPr>
          <p:cNvSpPr txBox="1"/>
          <p:nvPr/>
        </p:nvSpPr>
        <p:spPr>
          <a:xfrm>
            <a:off x="541290" y="1901659"/>
            <a:ext cx="8061419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here 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4The girl who came here yesterday was Jane.">
            <a:hlinkClick r:id="" action="ppaction://media"/>
            <a:extLst>
              <a:ext uri="{FF2B5EF4-FFF2-40B4-BE49-F238E27FC236}">
                <a16:creationId xmlns:a16="http://schemas.microsoft.com/office/drawing/2014/main" id="{6859CF31-43CB-953B-7514-23C44A8A28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54125" y="1023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416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8246CA6-80D4-D906-7DFD-DA416ED3942C}"/>
              </a:ext>
            </a:extLst>
          </p:cNvPr>
          <p:cNvSpPr txBox="1"/>
          <p:nvPr/>
        </p:nvSpPr>
        <p:spPr>
          <a:xfrm>
            <a:off x="99602" y="2321003"/>
            <a:ext cx="89447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 ここに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ジェーン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4The girl who came here yesterday was Jane.">
            <a:hlinkClick r:id="" action="ppaction://media"/>
            <a:extLst>
              <a:ext uri="{FF2B5EF4-FFF2-40B4-BE49-F238E27FC236}">
                <a16:creationId xmlns:a16="http://schemas.microsoft.com/office/drawing/2014/main" id="{9BA3D5C8-C97A-8A31-C992-0574644629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54125" y="1023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909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6CB98-CF92-2F19-0BF8-D12949A32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7DB6430-CCDB-4AA8-F624-79CF3E628DB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8EC5B3-6BDD-0B44-366A-66D757B16272}"/>
              </a:ext>
            </a:extLst>
          </p:cNvPr>
          <p:cNvSpPr txBox="1"/>
          <p:nvPr/>
        </p:nvSpPr>
        <p:spPr>
          <a:xfrm>
            <a:off x="1520228" y="3620659"/>
            <a:ext cx="610353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swimming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3567B7-8EEB-28AF-4B69-B2C7A8475FFE}"/>
              </a:ext>
            </a:extLst>
          </p:cNvPr>
          <p:cNvSpPr txBox="1"/>
          <p:nvPr/>
        </p:nvSpPr>
        <p:spPr>
          <a:xfrm>
            <a:off x="820358" y="568404"/>
            <a:ext cx="75032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泳いでいた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ジェーン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The girl who was swimming was Jane.">
            <a:hlinkClick r:id="" action="ppaction://media"/>
            <a:extLst>
              <a:ext uri="{FF2B5EF4-FFF2-40B4-BE49-F238E27FC236}">
                <a16:creationId xmlns:a16="http://schemas.microsoft.com/office/drawing/2014/main" id="{78CC25F6-2ADA-F97F-284E-D997520259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988" y="1404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00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24D86-7843-0004-8B4C-A226F373A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977F2F-DDD5-0D66-7D73-1721721DA57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C46BA39-A193-C39E-C19D-EECC5CE799B6}"/>
              </a:ext>
            </a:extLst>
          </p:cNvPr>
          <p:cNvSpPr txBox="1"/>
          <p:nvPr/>
        </p:nvSpPr>
        <p:spPr>
          <a:xfrm>
            <a:off x="1330269" y="1901659"/>
            <a:ext cx="648346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[g---]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5The girl who was swimming was Jane.">
            <a:hlinkClick r:id="" action="ppaction://media"/>
            <a:extLst>
              <a:ext uri="{FF2B5EF4-FFF2-40B4-BE49-F238E27FC236}">
                <a16:creationId xmlns:a16="http://schemas.microsoft.com/office/drawing/2014/main" id="{3A275071-0BC3-A2B6-E249-F0067A81C5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988" y="1404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6899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0EA8-5AE6-B485-A51E-46B610460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58FB0A-B810-3201-CCE1-4621D08F9C1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7ACFA0F-22BD-8FD4-5710-F54C4AB2D231}"/>
              </a:ext>
            </a:extLst>
          </p:cNvPr>
          <p:cNvSpPr txBox="1"/>
          <p:nvPr/>
        </p:nvSpPr>
        <p:spPr>
          <a:xfrm>
            <a:off x="820363" y="2321003"/>
            <a:ext cx="75032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泳いでいた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ジェーン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The girl who was swimming was Jane.">
            <a:hlinkClick r:id="" action="ppaction://media"/>
            <a:extLst>
              <a:ext uri="{FF2B5EF4-FFF2-40B4-BE49-F238E27FC236}">
                <a16:creationId xmlns:a16="http://schemas.microsoft.com/office/drawing/2014/main" id="{9C345D82-C3EB-56F1-F58A-2520706680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988" y="1404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7175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05B54-DEEB-C87B-FC0D-5A8206399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DE4F04-3D7E-6F37-09DB-6971768962C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131D5D-2570-7F74-B7DA-A1D0C294D286}"/>
              </a:ext>
            </a:extLst>
          </p:cNvPr>
          <p:cNvSpPr txBox="1"/>
          <p:nvPr/>
        </p:nvSpPr>
        <p:spPr>
          <a:xfrm>
            <a:off x="1283560" y="3620659"/>
            <a:ext cx="657686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named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cousin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04A71B-C9C5-6030-167C-150E8A5D7063}"/>
              </a:ext>
            </a:extLst>
          </p:cNvPr>
          <p:cNvSpPr txBox="1"/>
          <p:nvPr/>
        </p:nvSpPr>
        <p:spPr>
          <a:xfrm>
            <a:off x="755812" y="96013"/>
            <a:ext cx="76323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ジェーンと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名付けられた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私のいとこ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The girl who was named Jane is my cousin.">
            <a:hlinkClick r:id="" action="ppaction://media"/>
            <a:extLst>
              <a:ext uri="{FF2B5EF4-FFF2-40B4-BE49-F238E27FC236}">
                <a16:creationId xmlns:a16="http://schemas.microsoft.com/office/drawing/2014/main" id="{0566AA57-5C93-8093-42F8-F57F45DBE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887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560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358DD-F88D-9BA2-B24F-D240E1DE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25FD40-C126-A4ED-EE45-2010598BEBA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64FA61-1127-1174-C839-50A3A79898DA}"/>
              </a:ext>
            </a:extLst>
          </p:cNvPr>
          <p:cNvSpPr txBox="1"/>
          <p:nvPr/>
        </p:nvSpPr>
        <p:spPr>
          <a:xfrm>
            <a:off x="953752" y="1901659"/>
            <a:ext cx="723649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Jane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cousin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6The girl who was named Jane is my cousin.">
            <a:hlinkClick r:id="" action="ppaction://media"/>
            <a:extLst>
              <a:ext uri="{FF2B5EF4-FFF2-40B4-BE49-F238E27FC236}">
                <a16:creationId xmlns:a16="http://schemas.microsoft.com/office/drawing/2014/main" id="{3876FD85-E83C-9C98-8878-3E6B0C5C55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887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661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7B02-E907-94E3-A78E-CCE0C531F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84AA267-4DB9-0E0A-37CE-34E42B762882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7D40EA-1E03-65EF-D148-391D42B6242F}"/>
              </a:ext>
            </a:extLst>
          </p:cNvPr>
          <p:cNvSpPr txBox="1"/>
          <p:nvPr/>
        </p:nvSpPr>
        <p:spPr>
          <a:xfrm>
            <a:off x="755817" y="1767005"/>
            <a:ext cx="76323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その少女は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ジェーンと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名付けられた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私のいとこ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The girl who was named Jane is my cousin.">
            <a:hlinkClick r:id="" action="ppaction://media"/>
            <a:extLst>
              <a:ext uri="{FF2B5EF4-FFF2-40B4-BE49-F238E27FC236}">
                <a16:creationId xmlns:a16="http://schemas.microsoft.com/office/drawing/2014/main" id="{EC4BA28C-398D-848D-68F3-0A586AA65F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887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44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1259-8463-017C-6F00-1422E48D3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083132-07AD-8036-0433-47BD492DE2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139" b="24756"/>
          <a:stretch/>
        </p:blipFill>
        <p:spPr>
          <a:xfrm>
            <a:off x="291931" y="835478"/>
            <a:ext cx="8560800" cy="87715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8AD93E7-3834-2CE9-71B6-6E65C21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5067CA-3781-C439-9445-DB35D092E82A}"/>
              </a:ext>
            </a:extLst>
          </p:cNvPr>
          <p:cNvSpPr txBox="1"/>
          <p:nvPr/>
        </p:nvSpPr>
        <p:spPr>
          <a:xfrm>
            <a:off x="1032444" y="1732599"/>
            <a:ext cx="488488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私はあなたのものよりよい自転車を持っています。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86B7F60-51E1-2357-34E9-419455EFA6FB}"/>
              </a:ext>
            </a:extLst>
          </p:cNvPr>
          <p:cNvSpPr/>
          <p:nvPr/>
        </p:nvSpPr>
        <p:spPr>
          <a:xfrm>
            <a:off x="0" y="2324872"/>
            <a:ext cx="9144000" cy="453312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0A926E-1D4B-A8DE-6D4F-8AEAC9E75846}"/>
              </a:ext>
            </a:extLst>
          </p:cNvPr>
          <p:cNvSpPr txBox="1"/>
          <p:nvPr/>
        </p:nvSpPr>
        <p:spPr>
          <a:xfrm>
            <a:off x="537492" y="2533083"/>
            <a:ext cx="8400835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is better than yours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「あなたのものより良い」という意味をもち、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bike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better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than yours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「あなたの（自転車）よりも」という意味をもち、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better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の比較の対象を示しています。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230006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2F9DE-9C49-6704-E931-256F425D3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3D8FB3A-3404-B469-E02F-B6700AE6BD7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C2C0A67-D815-51AA-0ED8-08E100AE3CE0}"/>
              </a:ext>
            </a:extLst>
          </p:cNvPr>
          <p:cNvSpPr txBox="1"/>
          <p:nvPr/>
        </p:nvSpPr>
        <p:spPr>
          <a:xfrm>
            <a:off x="351118" y="4128490"/>
            <a:ext cx="84417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bike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better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than yours.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F9A57A-4C58-5320-0B8F-4BA144DE7268}"/>
              </a:ext>
            </a:extLst>
          </p:cNvPr>
          <p:cNvSpPr txBox="1"/>
          <p:nvPr/>
        </p:nvSpPr>
        <p:spPr>
          <a:xfrm>
            <a:off x="232953" y="771604"/>
            <a:ext cx="8678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自転車を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より良い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あなたのものより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7I have a bike which is better  than yours.">
            <a:hlinkClick r:id="" action="ppaction://media"/>
            <a:extLst>
              <a:ext uri="{FF2B5EF4-FFF2-40B4-BE49-F238E27FC236}">
                <a16:creationId xmlns:a16="http://schemas.microsoft.com/office/drawing/2014/main" id="{F6E2ED83-140C-A699-3648-406908C566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4463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261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25F2D-85F3-A87B-5CCD-818ECA996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A4B8E0E-0867-D660-33CC-232BE71B321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9BE884D-8ED5-FBB0-3443-AD413B24DE4D}"/>
              </a:ext>
            </a:extLst>
          </p:cNvPr>
          <p:cNvSpPr txBox="1"/>
          <p:nvPr/>
        </p:nvSpPr>
        <p:spPr>
          <a:xfrm>
            <a:off x="1814168" y="1901659"/>
            <a:ext cx="5515664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bike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better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yours.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7I have a bike which is better  than yours.">
            <a:hlinkClick r:id="" action="ppaction://media"/>
            <a:extLst>
              <a:ext uri="{FF2B5EF4-FFF2-40B4-BE49-F238E27FC236}">
                <a16:creationId xmlns:a16="http://schemas.microsoft.com/office/drawing/2014/main" id="{84872CA4-128C-50F5-A1E2-A7F9B3A23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4463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628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0718A-5800-28FD-B828-860CA3AE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246500-BE6A-AF61-CD31-43D1509438BF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9CB4D0-A5BF-14D4-ACF8-A72AE575F586}"/>
              </a:ext>
            </a:extLst>
          </p:cNvPr>
          <p:cNvSpPr txBox="1"/>
          <p:nvPr/>
        </p:nvSpPr>
        <p:spPr>
          <a:xfrm>
            <a:off x="232963" y="2321003"/>
            <a:ext cx="8678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自転車を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より良い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あなたのものより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7I have a bike which is better  than yours.">
            <a:hlinkClick r:id="" action="ppaction://media"/>
            <a:extLst>
              <a:ext uri="{FF2B5EF4-FFF2-40B4-BE49-F238E27FC236}">
                <a16:creationId xmlns:a16="http://schemas.microsoft.com/office/drawing/2014/main" id="{EF0A508D-12F9-C5F0-7573-5D628C805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4463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2529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26CA7-4D99-0450-8566-AF106AEE0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1D8ADAF-733D-8AD6-84F5-7A9B325F666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FA992A-AB25-C3BB-E758-ADAFF5938B81}"/>
              </a:ext>
            </a:extLst>
          </p:cNvPr>
          <p:cNvSpPr txBox="1"/>
          <p:nvPr/>
        </p:nvSpPr>
        <p:spPr>
          <a:xfrm>
            <a:off x="116476" y="4128490"/>
            <a:ext cx="89110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bike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made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America.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3D75CB5-BB7A-D557-3E04-D966D36CDA83}"/>
              </a:ext>
            </a:extLst>
          </p:cNvPr>
          <p:cNvSpPr txBox="1"/>
          <p:nvPr/>
        </p:nvSpPr>
        <p:spPr>
          <a:xfrm>
            <a:off x="350780" y="690490"/>
            <a:ext cx="84424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自転車を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作られた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アメリカで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I have a bike which was made  in America.">
            <a:hlinkClick r:id="" action="ppaction://media"/>
            <a:extLst>
              <a:ext uri="{FF2B5EF4-FFF2-40B4-BE49-F238E27FC236}">
                <a16:creationId xmlns:a16="http://schemas.microsoft.com/office/drawing/2014/main" id="{429A380A-635E-4B71-890D-7E10D05A3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3788" y="1633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034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D42C1-5AB0-2027-CD75-46BE16AEC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4FFC58B-94E1-9616-098C-B1930FB3E3C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74D533-D042-CA3D-7756-35EB2B9894C7}"/>
              </a:ext>
            </a:extLst>
          </p:cNvPr>
          <p:cNvSpPr txBox="1"/>
          <p:nvPr/>
        </p:nvSpPr>
        <p:spPr>
          <a:xfrm>
            <a:off x="1392186" y="1901659"/>
            <a:ext cx="6359628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bike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America.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I have a bike which was made  in America.">
            <a:hlinkClick r:id="" action="ppaction://media"/>
            <a:extLst>
              <a:ext uri="{FF2B5EF4-FFF2-40B4-BE49-F238E27FC236}">
                <a16:creationId xmlns:a16="http://schemas.microsoft.com/office/drawing/2014/main" id="{0DF2B21E-2962-491C-66C6-A0277B8DC7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3788" y="1633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486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B4C5E-3133-E074-5158-12079740D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68B0831-E66E-7937-6811-1534A904EF2A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F20270-3DD7-9FF2-1F4F-8BB2C8985370}"/>
              </a:ext>
            </a:extLst>
          </p:cNvPr>
          <p:cNvSpPr txBox="1"/>
          <p:nvPr/>
        </p:nvSpPr>
        <p:spPr>
          <a:xfrm>
            <a:off x="327936" y="2321003"/>
            <a:ext cx="84881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自転車を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作られた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アメリカで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8I have a bike which was made  in America.">
            <a:hlinkClick r:id="" action="ppaction://media"/>
            <a:extLst>
              <a:ext uri="{FF2B5EF4-FFF2-40B4-BE49-F238E27FC236}">
                <a16:creationId xmlns:a16="http://schemas.microsoft.com/office/drawing/2014/main" id="{78F4CB1D-B543-859C-51E9-F336D9AE29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3788" y="1633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783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CB0A6-3CE3-5CEB-4B56-97A1D0740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68618B-98AE-B7B7-35B3-396E0649A83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96A38F-4412-B233-7C0F-979D5942600F}"/>
              </a:ext>
            </a:extLst>
          </p:cNvPr>
          <p:cNvSpPr txBox="1"/>
          <p:nvPr/>
        </p:nvSpPr>
        <p:spPr>
          <a:xfrm>
            <a:off x="1225431" y="4128490"/>
            <a:ext cx="669311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two cats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blue eyes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39C0D7A-E2D1-5E6C-8543-2299000DB4A5}"/>
              </a:ext>
            </a:extLst>
          </p:cNvPr>
          <p:cNvSpPr txBox="1"/>
          <p:nvPr/>
        </p:nvSpPr>
        <p:spPr>
          <a:xfrm>
            <a:off x="1866441" y="217606"/>
            <a:ext cx="54110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２ひきのネコを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青い目を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持つ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9I have two cats which have blue eyes.">
            <a:hlinkClick r:id="" action="ppaction://media"/>
            <a:extLst>
              <a:ext uri="{FF2B5EF4-FFF2-40B4-BE49-F238E27FC236}">
                <a16:creationId xmlns:a16="http://schemas.microsoft.com/office/drawing/2014/main" id="{17469586-C0A1-E58D-AA4C-0275B6E42C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73125" y="1252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408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4ADB1-6F07-423A-EA1C-9BBDC065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B3C07A0-67F0-F54C-CA25-A68DC4436A1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B10984D-AB9C-E208-C6E2-FE03CCEACB4B}"/>
              </a:ext>
            </a:extLst>
          </p:cNvPr>
          <p:cNvSpPr txBox="1"/>
          <p:nvPr/>
        </p:nvSpPr>
        <p:spPr>
          <a:xfrm>
            <a:off x="903172" y="2409490"/>
            <a:ext cx="73376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two cats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blue eyes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9I have two cats which have blue eyes.">
            <a:hlinkClick r:id="" action="ppaction://media"/>
            <a:extLst>
              <a:ext uri="{FF2B5EF4-FFF2-40B4-BE49-F238E27FC236}">
                <a16:creationId xmlns:a16="http://schemas.microsoft.com/office/drawing/2014/main" id="{7F9CB995-18FA-54EB-DCA0-E5505DEAD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73125" y="1252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496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C5CC7-C458-9CB1-82E3-E4057CA1F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3AD7592-49F0-45D3-01CB-4C87C844EE34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3AB518-69E2-FC4F-F176-241F2BDD2936}"/>
              </a:ext>
            </a:extLst>
          </p:cNvPr>
          <p:cNvSpPr txBox="1"/>
          <p:nvPr/>
        </p:nvSpPr>
        <p:spPr>
          <a:xfrm>
            <a:off x="1866452" y="1767005"/>
            <a:ext cx="54110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２ひきのネコを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青い目を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持つ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9I have two cats which have blue eyes.">
            <a:hlinkClick r:id="" action="ppaction://media"/>
            <a:extLst>
              <a:ext uri="{FF2B5EF4-FFF2-40B4-BE49-F238E27FC236}">
                <a16:creationId xmlns:a16="http://schemas.microsoft.com/office/drawing/2014/main" id="{DA58C211-4013-5310-3EC3-2F6BEED0C5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73125" y="1252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977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8AC48-4CC9-4BBF-DBCD-6D4CD331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750FB3F-3D36-86FC-241A-6B950D482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753" b="7781"/>
          <a:stretch/>
        </p:blipFill>
        <p:spPr>
          <a:xfrm>
            <a:off x="291931" y="782214"/>
            <a:ext cx="8560800" cy="749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EF3F1AF-C91A-EC90-2AD3-50D3F1D4E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4B04ED-2DAF-6007-4D26-441DE78A5673}"/>
              </a:ext>
            </a:extLst>
          </p:cNvPr>
          <p:cNvSpPr txBox="1"/>
          <p:nvPr/>
        </p:nvSpPr>
        <p:spPr>
          <a:xfrm>
            <a:off x="1032444" y="1611894"/>
            <a:ext cx="39396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公園を走っているイヌはかわいいです。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AE8FADD-105B-E977-4601-BF6F93C12153}"/>
              </a:ext>
            </a:extLst>
          </p:cNvPr>
          <p:cNvSpPr/>
          <p:nvPr/>
        </p:nvSpPr>
        <p:spPr>
          <a:xfrm>
            <a:off x="0" y="2188626"/>
            <a:ext cx="9144000" cy="466937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14EB74-78D7-11B8-2D82-38A2FEE70D60}"/>
              </a:ext>
            </a:extLst>
          </p:cNvPr>
          <p:cNvSpPr txBox="1"/>
          <p:nvPr/>
        </p:nvSpPr>
        <p:spPr>
          <a:xfrm>
            <a:off x="537492" y="2472406"/>
            <a:ext cx="8400835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dog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cute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is running in the park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「公園を走っている」という意味をもち、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dog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running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park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「公園を」という意味をもち、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766310482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06F6-3E03-DAD8-AE6A-1185C101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6CBD579-C1EB-AD45-F29C-0E31445C9FE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4ACEE2-CF15-F726-8EA6-E421516FB8F9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9CE82D7-1B76-32E7-F598-A9873D7CDC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C09D9C-B9D4-4079-692D-E7DCBB8A742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240C053-DB38-79C4-99CF-E02E2A106D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02705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12198-5F0C-2042-1633-E1F42B28E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1208B4-5A32-076F-EBAA-1CA5F715D81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13AA14-7D42-B8B6-B3E2-1B990CA0AE9C}"/>
              </a:ext>
            </a:extLst>
          </p:cNvPr>
          <p:cNvSpPr txBox="1"/>
          <p:nvPr/>
        </p:nvSpPr>
        <p:spPr>
          <a:xfrm>
            <a:off x="695301" y="4128490"/>
            <a:ext cx="77533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dog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running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park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cute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6EB1FC-A92A-2F95-F782-837E59E06AF8}"/>
              </a:ext>
            </a:extLst>
          </p:cNvPr>
          <p:cNvSpPr txBox="1"/>
          <p:nvPr/>
        </p:nvSpPr>
        <p:spPr>
          <a:xfrm>
            <a:off x="412862" y="690490"/>
            <a:ext cx="83182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そのイヌは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公園の中を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かわいい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0The dog  that is running  in the park  is cute.">
            <a:hlinkClick r:id="" action="ppaction://media"/>
            <a:extLst>
              <a:ext uri="{FF2B5EF4-FFF2-40B4-BE49-F238E27FC236}">
                <a16:creationId xmlns:a16="http://schemas.microsoft.com/office/drawing/2014/main" id="{87BB4D62-46A6-A39B-199F-8C61407A37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328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589BB-F66D-0878-4BC6-36CAA6B5B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45EEB79-87FA-1F8F-0E94-FF6531E90B6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F3CF73B-AE47-7E8A-A84E-BA86265B9836}"/>
              </a:ext>
            </a:extLst>
          </p:cNvPr>
          <p:cNvSpPr txBox="1"/>
          <p:nvPr/>
        </p:nvSpPr>
        <p:spPr>
          <a:xfrm>
            <a:off x="263562" y="2409490"/>
            <a:ext cx="86168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dog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[r------]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park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cute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0The dog  that is running  in the park  is cute.">
            <a:hlinkClick r:id="" action="ppaction://media"/>
            <a:extLst>
              <a:ext uri="{FF2B5EF4-FFF2-40B4-BE49-F238E27FC236}">
                <a16:creationId xmlns:a16="http://schemas.microsoft.com/office/drawing/2014/main" id="{EB043854-CB44-2E0B-F09F-0C93752CF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8385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3C98E-4CCC-C9E6-5FD0-3FF685389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186A89F-15D1-2F93-D2DF-2A0DC8AF4A3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31CF8D-83EB-16C2-677F-B2480BAAA9A3}"/>
              </a:ext>
            </a:extLst>
          </p:cNvPr>
          <p:cNvSpPr txBox="1"/>
          <p:nvPr/>
        </p:nvSpPr>
        <p:spPr>
          <a:xfrm>
            <a:off x="412868" y="2321003"/>
            <a:ext cx="83182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そのイヌは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走っている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公園の中を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かわいい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0The dog  that is running  in the park  is cute.">
            <a:hlinkClick r:id="" action="ppaction://media"/>
            <a:extLst>
              <a:ext uri="{FF2B5EF4-FFF2-40B4-BE49-F238E27FC236}">
                <a16:creationId xmlns:a16="http://schemas.microsoft.com/office/drawing/2014/main" id="{B2963989-0327-9685-D3D7-FC01F3CD09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560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BD38F-CAF9-8C16-33B0-5B3DFF6A6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C3B6E0-50A6-931D-D49F-806B37BC580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39F495-6314-0CE5-DC31-1F34A6D70F2A}"/>
              </a:ext>
            </a:extLst>
          </p:cNvPr>
          <p:cNvSpPr txBox="1"/>
          <p:nvPr/>
        </p:nvSpPr>
        <p:spPr>
          <a:xfrm>
            <a:off x="992406" y="3620659"/>
            <a:ext cx="715917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dog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eating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dog foods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Mary’s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67BC979-B9E9-A790-DCC6-2FDD5C8799D3}"/>
              </a:ext>
            </a:extLst>
          </p:cNvPr>
          <p:cNvSpPr txBox="1"/>
          <p:nvPr/>
        </p:nvSpPr>
        <p:spPr>
          <a:xfrm>
            <a:off x="466651" y="105013"/>
            <a:ext cx="82106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そのイヌは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ドッグフードを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メアリーのイヌ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1The dog that is eatning dog foods is Mary’s.">
            <a:hlinkClick r:id="" action="ppaction://media"/>
            <a:extLst>
              <a:ext uri="{FF2B5EF4-FFF2-40B4-BE49-F238E27FC236}">
                <a16:creationId xmlns:a16="http://schemas.microsoft.com/office/drawing/2014/main" id="{91472605-4396-7EB1-3BDA-2EA812D261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522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9984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7A960-4735-3409-8933-402AE8693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A07F529-885D-54CC-F6C4-A3F095D0AF6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439658-14E6-0BBC-8E86-993E835E0140}"/>
              </a:ext>
            </a:extLst>
          </p:cNvPr>
          <p:cNvSpPr txBox="1"/>
          <p:nvPr/>
        </p:nvSpPr>
        <p:spPr>
          <a:xfrm>
            <a:off x="429316" y="1901659"/>
            <a:ext cx="828536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dog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dog foods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Mary’s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1The dog that is eatning dog foods is Mary’s.">
            <a:hlinkClick r:id="" action="ppaction://media"/>
            <a:extLst>
              <a:ext uri="{FF2B5EF4-FFF2-40B4-BE49-F238E27FC236}">
                <a16:creationId xmlns:a16="http://schemas.microsoft.com/office/drawing/2014/main" id="{D22B145C-616F-1255-211C-00495529DB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522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488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ECFD-39E4-B81C-BBFA-75C36C43B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82BD36B-833E-7552-BCF3-C0DA2AE1FD62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ECA4C0-A9A0-1BBD-2FDA-1F10A21DE126}"/>
              </a:ext>
            </a:extLst>
          </p:cNvPr>
          <p:cNvSpPr txBox="1"/>
          <p:nvPr/>
        </p:nvSpPr>
        <p:spPr>
          <a:xfrm>
            <a:off x="466656" y="1767005"/>
            <a:ext cx="82106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そのイヌは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ドッグフードを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メアリーのイヌ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1The dog that is eatning dog foods is Mary’s.">
            <a:hlinkClick r:id="" action="ppaction://media"/>
            <a:extLst>
              <a:ext uri="{FF2B5EF4-FFF2-40B4-BE49-F238E27FC236}">
                <a16:creationId xmlns:a16="http://schemas.microsoft.com/office/drawing/2014/main" id="{F9156215-F019-47E4-D713-FB6F44DBD1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5224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654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22E18-AD93-A468-F2A9-13BC10FA5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8207ADE-1E98-87DE-D778-248185CC42D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4046A6-D069-4545-CE3A-DF0FC99B3259}"/>
              </a:ext>
            </a:extLst>
          </p:cNvPr>
          <p:cNvSpPr txBox="1"/>
          <p:nvPr/>
        </p:nvSpPr>
        <p:spPr>
          <a:xfrm>
            <a:off x="554081" y="3620659"/>
            <a:ext cx="8035824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written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English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read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many people.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727AA2-3DF2-CD22-0D6D-1604C84E62BE}"/>
              </a:ext>
            </a:extLst>
          </p:cNvPr>
          <p:cNvSpPr txBox="1"/>
          <p:nvPr/>
        </p:nvSpPr>
        <p:spPr>
          <a:xfrm>
            <a:off x="187940" y="114013"/>
            <a:ext cx="87681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書かれている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読まれています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多くの人に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2This book that is written  in English  is read  by many people.">
            <a:hlinkClick r:id="" action="ppaction://media"/>
            <a:extLst>
              <a:ext uri="{FF2B5EF4-FFF2-40B4-BE49-F238E27FC236}">
                <a16:creationId xmlns:a16="http://schemas.microsoft.com/office/drawing/2014/main" id="{2686B5C4-9E13-C264-A7D5-E37F667E69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7588" y="1471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075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6861-94B1-D977-06E5-E14453251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3E00F0F-C005-BBC3-C769-E704AC3AA1C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D92F97-93E2-B9F2-6869-34C34C0AFF62}"/>
              </a:ext>
            </a:extLst>
          </p:cNvPr>
          <p:cNvSpPr txBox="1"/>
          <p:nvPr/>
        </p:nvSpPr>
        <p:spPr>
          <a:xfrm>
            <a:off x="67266" y="1901659"/>
            <a:ext cx="900946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English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[b-] many people.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2This book that is written  in English  is read  by many people.">
            <a:hlinkClick r:id="" action="ppaction://media"/>
            <a:extLst>
              <a:ext uri="{FF2B5EF4-FFF2-40B4-BE49-F238E27FC236}">
                <a16:creationId xmlns:a16="http://schemas.microsoft.com/office/drawing/2014/main" id="{0B3BA27E-5A55-1A6A-EE88-0B086FBBF5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7588" y="1471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090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416C2-E6F3-A91B-BD2F-B24CC16FA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00C8C4E-C522-CD16-8F71-6C494C2E5E7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EEA330-750B-3EC2-531E-BBAA77F32ED2}"/>
              </a:ext>
            </a:extLst>
          </p:cNvPr>
          <p:cNvSpPr txBox="1"/>
          <p:nvPr/>
        </p:nvSpPr>
        <p:spPr>
          <a:xfrm>
            <a:off x="193329" y="1767005"/>
            <a:ext cx="875734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書かれている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読まれています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多くの人に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12This book that is written  in English  is read  by many people.">
            <a:hlinkClick r:id="" action="ppaction://media"/>
            <a:extLst>
              <a:ext uri="{FF2B5EF4-FFF2-40B4-BE49-F238E27FC236}">
                <a16:creationId xmlns:a16="http://schemas.microsoft.com/office/drawing/2014/main" id="{40F7A6D2-6165-57B7-6672-0C1C19C942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7588" y="1471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863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17380</TotalTime>
  <Words>1256</Words>
  <Application>Microsoft Office PowerPoint</Application>
  <PresentationFormat>画面に合わせる (4:3)</PresentationFormat>
  <Paragraphs>211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2130</cp:revision>
  <cp:lastPrinted>2016-06-23T16:36:17Z</cp:lastPrinted>
  <dcterms:created xsi:type="dcterms:W3CDTF">2016-05-30T03:13:09Z</dcterms:created>
  <dcterms:modified xsi:type="dcterms:W3CDTF">2025-12-17T06:28:56Z</dcterms:modified>
</cp:coreProperties>
</file>