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72" r:id="rId2"/>
    <p:sldId id="3780" r:id="rId3"/>
    <p:sldId id="4368" r:id="rId4"/>
    <p:sldId id="4369" r:id="rId5"/>
    <p:sldId id="4370" r:id="rId6"/>
    <p:sldId id="4371" r:id="rId7"/>
    <p:sldId id="4372" r:id="rId8"/>
    <p:sldId id="4373" r:id="rId9"/>
    <p:sldId id="4374" r:id="rId10"/>
    <p:sldId id="4375" r:id="rId11"/>
    <p:sldId id="4376" r:id="rId12"/>
    <p:sldId id="3661" r:id="rId13"/>
    <p:sldId id="3681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516AA-776C-5FBD-A6A9-EF4ED6005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8526758-2291-8B7B-0981-A628D4B2E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646958"/>
            <a:ext cx="8577815" cy="90838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85DA9D3-08BE-B7EE-FCDC-F1EBF1E77003}"/>
              </a:ext>
            </a:extLst>
          </p:cNvPr>
          <p:cNvSpPr/>
          <p:nvPr/>
        </p:nvSpPr>
        <p:spPr>
          <a:xfrm>
            <a:off x="0" y="2483788"/>
            <a:ext cx="9144000" cy="43742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B4717D7-78B8-50D6-C3DC-4F2B1A83E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9E2B90-776E-4669-1B3E-3C7D52148BEF}"/>
              </a:ext>
            </a:extLst>
          </p:cNvPr>
          <p:cNvSpPr txBox="1"/>
          <p:nvPr/>
        </p:nvSpPr>
        <p:spPr>
          <a:xfrm>
            <a:off x="537495" y="1670173"/>
            <a:ext cx="30693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それは日本中に広まりました。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1B7C4A-5BDC-6CA8-E189-7E4382C0EC44}"/>
              </a:ext>
            </a:extLst>
          </p:cNvPr>
          <p:cNvSpPr txBox="1"/>
          <p:nvPr/>
        </p:nvSpPr>
        <p:spPr>
          <a:xfrm>
            <a:off x="537493" y="274880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spread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slippers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を指しています。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throughout Japan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「日本中に」という意味をもち、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spread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26208065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9DDA7-3CA8-4A25-08BC-401977A0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24DC111-06BC-2C3D-BF05-C0FE31792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701630"/>
            <a:ext cx="8577815" cy="178018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7C083FD-6756-E27F-BB47-B4B9DE38E569}"/>
              </a:ext>
            </a:extLst>
          </p:cNvPr>
          <p:cNvSpPr/>
          <p:nvPr/>
        </p:nvSpPr>
        <p:spPr>
          <a:xfrm>
            <a:off x="0" y="2997200"/>
            <a:ext cx="9144000" cy="38608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88F36C4-0C96-5414-B399-65455C480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375A69-8187-3569-62C8-48D11E7F1A16}"/>
              </a:ext>
            </a:extLst>
          </p:cNvPr>
          <p:cNvSpPr txBox="1"/>
          <p:nvPr/>
        </p:nvSpPr>
        <p:spPr>
          <a:xfrm>
            <a:off x="537494" y="2449920"/>
            <a:ext cx="58633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スリッパは日本で生まれた最も偉大な発明品のひとつです。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49B19C-311B-54A5-A0D2-F901C516665B}"/>
              </a:ext>
            </a:extLst>
          </p:cNvPr>
          <p:cNvSpPr txBox="1"/>
          <p:nvPr/>
        </p:nvSpPr>
        <p:spPr>
          <a:xfrm>
            <a:off x="537493" y="3185131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Slippers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the greatest inventions that were born 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形容詞のはたらきです。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were born 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「日本で生まれ」という意味をもち、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inventions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born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Japan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「日本で」という意味をもち、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were born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58282600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9F3F233-244D-21A7-7177-B63539408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800" y="31647"/>
            <a:ext cx="6512400" cy="6755616"/>
          </a:xfrm>
          <a:prstGeom prst="rect">
            <a:avLst/>
          </a:prstGeom>
        </p:spPr>
      </p:pic>
      <p:pic>
        <p:nvPicPr>
          <p:cNvPr id="7" name="AS_G3_19_09_reading_str">
            <a:hlinkClick r:id="" action="ppaction://media"/>
            <a:extLst>
              <a:ext uri="{FF2B5EF4-FFF2-40B4-BE49-F238E27FC236}">
                <a16:creationId xmlns:a16="http://schemas.microsoft.com/office/drawing/2014/main" id="{FA7937B3-E5E6-DC1C-E36C-3F88894E4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1175" y="777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8C510-D7E4-A34A-EA64-9288E1A6D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BA1B019-6795-9724-0C29-7B26EB4C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868"/>
          <a:stretch/>
        </p:blipFill>
        <p:spPr>
          <a:xfrm>
            <a:off x="292216" y="1022217"/>
            <a:ext cx="8575200" cy="81235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B1DA73A-AB12-7838-8CCE-1EBCC469E2CF}"/>
              </a:ext>
            </a:extLst>
          </p:cNvPr>
          <p:cNvSpPr/>
          <p:nvPr/>
        </p:nvSpPr>
        <p:spPr>
          <a:xfrm>
            <a:off x="0" y="2483788"/>
            <a:ext cx="9144000" cy="43742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FCAB2E1-C4DE-299A-F384-FED8E9912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4D646-47DE-3C9F-F568-7A22B17AC070}"/>
              </a:ext>
            </a:extLst>
          </p:cNvPr>
          <p:cNvSpPr txBox="1"/>
          <p:nvPr/>
        </p:nvSpPr>
        <p:spPr>
          <a:xfrm>
            <a:off x="537494" y="1858900"/>
            <a:ext cx="58633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明治時代初期、多くの西洋人たちが日本にやってきました。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AEC4E3-14D1-8702-75EF-B7EF94539471}"/>
              </a:ext>
            </a:extLst>
          </p:cNvPr>
          <p:cNvSpPr txBox="1"/>
          <p:nvPr/>
        </p:nvSpPr>
        <p:spPr>
          <a:xfrm>
            <a:off x="537493" y="2748800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the early Meiji period,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「明治時代初期に」という意味をもち、主に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many Western people came to Japan.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many Western 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Japan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「日本に」という意味をもち、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came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6699991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81E2D-0281-D322-D3A5-A840B8DE7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0216ED1-A8D7-9DAB-CE98-DBB0E877A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660520"/>
            <a:ext cx="8577815" cy="298120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CD451A1-E71A-3282-481C-0D937E22D629}"/>
              </a:ext>
            </a:extLst>
          </p:cNvPr>
          <p:cNvSpPr/>
          <p:nvPr/>
        </p:nvSpPr>
        <p:spPr>
          <a:xfrm>
            <a:off x="0" y="4157405"/>
            <a:ext cx="9144000" cy="270059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A23C153-3392-1303-6B9C-7F53B6A47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A7450B-BF80-371D-57CE-A27B44EF3C2D}"/>
              </a:ext>
            </a:extLst>
          </p:cNvPr>
          <p:cNvSpPr txBox="1"/>
          <p:nvPr/>
        </p:nvSpPr>
        <p:spPr>
          <a:xfrm>
            <a:off x="407039" y="3530231"/>
            <a:ext cx="832992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しかし、靴を脱がずに日本の家屋に入った人々が、日本人に問題を引き起こしました。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1D8D40-0F65-8930-F03F-B1D8E1CE6587}"/>
              </a:ext>
            </a:extLst>
          </p:cNvPr>
          <p:cNvSpPr txBox="1"/>
          <p:nvPr/>
        </p:nvSpPr>
        <p:spPr>
          <a:xfrm>
            <a:off x="537493" y="4230429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However,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副詞です。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「しかし」という意味をもち、文全体を修飾し、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前文との対比を示しています。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56323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D49A2-4217-8FAE-CC67-2E5C2697F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5052D22-955E-D5C3-4C5E-44D58C288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660520"/>
            <a:ext cx="8577815" cy="298120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054BB72-404E-8967-5FAF-15E40FDA33E8}"/>
              </a:ext>
            </a:extLst>
          </p:cNvPr>
          <p:cNvSpPr/>
          <p:nvPr/>
        </p:nvSpPr>
        <p:spPr>
          <a:xfrm>
            <a:off x="0" y="3983471"/>
            <a:ext cx="9144000" cy="287452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5DF9842-1CAF-4563-07FB-B58499B93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3EF740-3736-38CF-FBA9-40E7B014929C}"/>
              </a:ext>
            </a:extLst>
          </p:cNvPr>
          <p:cNvSpPr txBox="1"/>
          <p:nvPr/>
        </p:nvSpPr>
        <p:spPr>
          <a:xfrm>
            <a:off x="407039" y="3530231"/>
            <a:ext cx="832992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しかし、靴を脱がずに日本の家屋に入った人々が、日本人に問題を引き起こしました。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3C692A-E0CC-13F8-CB78-9E21646FEA81}"/>
              </a:ext>
            </a:extLst>
          </p:cNvPr>
          <p:cNvSpPr txBox="1"/>
          <p:nvPr/>
        </p:nvSpPr>
        <p:spPr>
          <a:xfrm>
            <a:off x="537493" y="3989120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who entered Japanese houses without taking off their shoes </a:t>
            </a:r>
          </a:p>
          <a:p>
            <a:r>
              <a:rPr lang="en-US" altLang="ja-JP" sz="2000" b="1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caused trouble for the Japanese.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（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caused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trouble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who entered Japanese houses without taking off their shoes 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主語と動詞をふくむ節です。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「靴を脱がずに日本の家屋に入った」という意味をもち、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who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entered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Japanese houses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</p:txBody>
      </p:sp>
    </p:spTree>
    <p:extLst>
      <p:ext uri="{BB962C8B-B14F-4D97-AF65-F5344CB8AC3E}">
        <p14:creationId xmlns:p14="http://schemas.microsoft.com/office/powerpoint/2010/main" val="419987086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9DB19-672D-2DD4-DB51-C763A41D1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643D6D2-24D8-744F-CB70-9C9647CEC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660520"/>
            <a:ext cx="8577815" cy="298120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7B0BD1D-871D-2EC9-A6A9-06D8E523A636}"/>
              </a:ext>
            </a:extLst>
          </p:cNvPr>
          <p:cNvSpPr/>
          <p:nvPr/>
        </p:nvSpPr>
        <p:spPr>
          <a:xfrm>
            <a:off x="0" y="3983471"/>
            <a:ext cx="9144000" cy="287452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1A2A6D5-8D9C-153A-3631-67A84B75D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A5150A-C3FC-74CE-208B-66734BD7A965}"/>
              </a:ext>
            </a:extLst>
          </p:cNvPr>
          <p:cNvSpPr txBox="1"/>
          <p:nvPr/>
        </p:nvSpPr>
        <p:spPr>
          <a:xfrm>
            <a:off x="407039" y="3530231"/>
            <a:ext cx="832992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しかし、靴を脱がずに日本の家屋に入った人々が、日本人に問題を引き起こしました。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172DF6-5C6C-3AE3-5531-ECCA0FBF8A35}"/>
              </a:ext>
            </a:extLst>
          </p:cNvPr>
          <p:cNvSpPr txBox="1"/>
          <p:nvPr/>
        </p:nvSpPr>
        <p:spPr>
          <a:xfrm>
            <a:off x="537493" y="4143462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who entered Japanese houses without taking off their shoes </a:t>
            </a:r>
          </a:p>
          <a:p>
            <a:r>
              <a:rPr lang="en-US" altLang="ja-JP" sz="2000" b="1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caused trouble for the Japanese.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without taking off their shoes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「靴を脱がずに」という意味をもち、動詞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entered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taking off their shoes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は「靴を脱ぐこと」という意味で、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動作を名詞として扱っています。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 the Japanese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「日本人にとって」という意味をもち、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caused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404216049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12656-10BE-E57B-5527-5E4969594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EA17638-6CCC-E5EF-3E4A-3C7FE607B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640255"/>
            <a:ext cx="8577815" cy="182895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C665FB1-10A2-2637-B1B2-84BA473E5DBC}"/>
              </a:ext>
            </a:extLst>
          </p:cNvPr>
          <p:cNvSpPr/>
          <p:nvPr/>
        </p:nvSpPr>
        <p:spPr>
          <a:xfrm>
            <a:off x="0" y="3224934"/>
            <a:ext cx="9144000" cy="43742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AEA2E75-9695-FDDC-C8BF-2A617DD83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112E72-C337-5F9C-8AC2-9BA044E33F27}"/>
              </a:ext>
            </a:extLst>
          </p:cNvPr>
          <p:cNvSpPr txBox="1"/>
          <p:nvPr/>
        </p:nvSpPr>
        <p:spPr>
          <a:xfrm>
            <a:off x="537494" y="2600046"/>
            <a:ext cx="544843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徳野利三郎が、そのときその問題を解決した人でした。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5338B2-63CE-2AAA-D3C4-764E3D169C37}"/>
              </a:ext>
            </a:extLst>
          </p:cNvPr>
          <p:cNvSpPr txBox="1"/>
          <p:nvPr/>
        </p:nvSpPr>
        <p:spPr>
          <a:xfrm>
            <a:off x="537493" y="3489946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Tokuno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b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Risaburo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man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who solved this problem then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は主語と動詞をふくむ節です。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「そのときにこの問題を解決した」という意味をもち、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man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who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solved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problem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「そのとき」という意味をもち、動詞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solved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98337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6FCC0-E3F2-2127-DB76-CB4D24D4A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AD3E682-0372-E6E3-63B2-CD816C658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971415"/>
            <a:ext cx="8577815" cy="78645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D31B3EE-1442-205E-E19E-1B57FCB34433}"/>
              </a:ext>
            </a:extLst>
          </p:cNvPr>
          <p:cNvSpPr/>
          <p:nvPr/>
        </p:nvSpPr>
        <p:spPr>
          <a:xfrm>
            <a:off x="0" y="2483788"/>
            <a:ext cx="9144000" cy="43742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6922431-DF81-1759-7E4E-E083C14F5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D9E0E12-D88F-68E8-4506-78E7FC7AD2A0}"/>
              </a:ext>
            </a:extLst>
          </p:cNvPr>
          <p:cNvSpPr txBox="1"/>
          <p:nvPr/>
        </p:nvSpPr>
        <p:spPr>
          <a:xfrm>
            <a:off x="4889362" y="1858900"/>
            <a:ext cx="3221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彼はスリッパを発明したのです。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C6AF31-C5EC-5E11-342A-B8A8E66BB11C}"/>
              </a:ext>
            </a:extLst>
          </p:cNvPr>
          <p:cNvSpPr txBox="1"/>
          <p:nvPr/>
        </p:nvSpPr>
        <p:spPr>
          <a:xfrm>
            <a:off x="537493" y="2748800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invented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slippers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＝ </a:t>
            </a:r>
            <a:r>
              <a:rPr lang="en-US" altLang="ja-JP" sz="2000" b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Tokuno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b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Risaburo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を指しています。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61526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ECD34-1409-0FE0-D2D2-CFE161328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3E6A6DA-69D4-5685-A7D7-19F9C199A4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411" b="34454"/>
          <a:stretch/>
        </p:blipFill>
        <p:spPr>
          <a:xfrm>
            <a:off x="292216" y="604623"/>
            <a:ext cx="8575200" cy="99059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5B07D14-4828-A5C9-3D00-D26F79916F22}"/>
              </a:ext>
            </a:extLst>
          </p:cNvPr>
          <p:cNvSpPr/>
          <p:nvPr/>
        </p:nvSpPr>
        <p:spPr>
          <a:xfrm>
            <a:off x="0" y="2483788"/>
            <a:ext cx="9144000" cy="43742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AF3AEC1-85E9-5AC9-FB64-5239089D4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2BDB52-8376-F04C-1F16-A41EE2342BAC}"/>
              </a:ext>
            </a:extLst>
          </p:cNvPr>
          <p:cNvSpPr txBox="1"/>
          <p:nvPr/>
        </p:nvSpPr>
        <p:spPr>
          <a:xfrm>
            <a:off x="537494" y="1670173"/>
            <a:ext cx="354343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スリッパは室内で履かれる靴です。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8866E2-1067-F81C-AF0F-BEB5D20D1904}"/>
              </a:ext>
            </a:extLst>
          </p:cNvPr>
          <p:cNvSpPr txBox="1"/>
          <p:nvPr/>
        </p:nvSpPr>
        <p:spPr>
          <a:xfrm>
            <a:off x="537493" y="2748800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Slippers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shoes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which are worn indoors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は主語と動詞をふくむ節です。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「室内で履かれる」という意味をもち、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shoes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which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are worn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indoors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「室内で」という意味をもち、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are worn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23987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352BF-EE61-9E71-9056-F4F86B57A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47009C5-8D99-8034-4F99-A6B4E11F00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605" b="22021"/>
          <a:stretch/>
        </p:blipFill>
        <p:spPr>
          <a:xfrm>
            <a:off x="292216" y="646958"/>
            <a:ext cx="8575200" cy="92286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19B0A84-B3D4-30FE-64A5-AB636BCE845B}"/>
              </a:ext>
            </a:extLst>
          </p:cNvPr>
          <p:cNvSpPr/>
          <p:nvPr/>
        </p:nvSpPr>
        <p:spPr>
          <a:xfrm>
            <a:off x="0" y="2483788"/>
            <a:ext cx="9144000" cy="43742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6891210-2F7E-F0DA-8D03-25C281343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0CFA1F-848D-895A-14DF-3B86D3DBEEF6}"/>
              </a:ext>
            </a:extLst>
          </p:cNvPr>
          <p:cNvSpPr txBox="1"/>
          <p:nvPr/>
        </p:nvSpPr>
        <p:spPr>
          <a:xfrm>
            <a:off x="537494" y="1670173"/>
            <a:ext cx="480497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最初、人々はそれを靴の上から履いていました。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54C202-3245-6AF1-CDC5-9870B3437760}"/>
              </a:ext>
            </a:extLst>
          </p:cNvPr>
          <p:cNvSpPr txBox="1"/>
          <p:nvPr/>
        </p:nvSpPr>
        <p:spPr>
          <a:xfrm>
            <a:off x="537493" y="2748800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At first,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「最初は」という意味をもち、主に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wore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wore them over their shoes.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wore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slippers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を指しています。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over their shoes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「靴の上に」という意味をもち、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wore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6781906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17380</TotalTime>
  <Words>1025</Words>
  <Application>Microsoft Office PowerPoint</Application>
  <PresentationFormat>画面に合わせる (4:3)</PresentationFormat>
  <Paragraphs>92</Paragraphs>
  <Slides>13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2130</cp:revision>
  <cp:lastPrinted>2016-06-23T16:36:17Z</cp:lastPrinted>
  <dcterms:created xsi:type="dcterms:W3CDTF">2016-05-30T03:13:09Z</dcterms:created>
  <dcterms:modified xsi:type="dcterms:W3CDTF">2025-12-17T06:31:19Z</dcterms:modified>
</cp:coreProperties>
</file>