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3657" r:id="rId2"/>
    <p:sldId id="3445" r:id="rId3"/>
    <p:sldId id="2531" r:id="rId4"/>
    <p:sldId id="3610" r:id="rId5"/>
    <p:sldId id="3611" r:id="rId6"/>
    <p:sldId id="3612" r:id="rId7"/>
    <p:sldId id="3613" r:id="rId8"/>
    <p:sldId id="3614" r:id="rId9"/>
    <p:sldId id="3623" r:id="rId10"/>
    <p:sldId id="3644" r:id="rId11"/>
    <p:sldId id="3524" r:id="rId12"/>
    <p:sldId id="3523" r:id="rId13"/>
    <p:sldId id="3561" r:id="rId14"/>
    <p:sldId id="3562" r:id="rId15"/>
    <p:sldId id="3563" r:id="rId16"/>
    <p:sldId id="3564" r:id="rId17"/>
    <p:sldId id="3565" r:id="rId18"/>
    <p:sldId id="3566" r:id="rId19"/>
    <p:sldId id="3567" r:id="rId20"/>
    <p:sldId id="3568" r:id="rId21"/>
    <p:sldId id="3569" r:id="rId22"/>
    <p:sldId id="3570" r:id="rId23"/>
    <p:sldId id="3573" r:id="rId24"/>
    <p:sldId id="3648" r:id="rId25"/>
    <p:sldId id="3577" r:id="rId26"/>
    <p:sldId id="3649" r:id="rId27"/>
    <p:sldId id="3650" r:id="rId28"/>
    <p:sldId id="3583" r:id="rId29"/>
    <p:sldId id="3587" r:id="rId30"/>
    <p:sldId id="3588" r:id="rId31"/>
    <p:sldId id="3589" r:id="rId32"/>
    <p:sldId id="3590" r:id="rId33"/>
    <p:sldId id="3655" r:id="rId34"/>
    <p:sldId id="3595" r:id="rId35"/>
    <p:sldId id="3609" r:id="rId3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3" autoAdjust="0"/>
    <p:restoredTop sz="94270" autoAdjust="0"/>
  </p:normalViewPr>
  <p:slideViewPr>
    <p:cSldViewPr snapToGrid="0">
      <p:cViewPr varScale="1">
        <p:scale>
          <a:sx n="113" d="100"/>
          <a:sy n="113" d="100"/>
        </p:scale>
        <p:origin x="1662" y="108"/>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2025/12/17</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2025/12/17</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9.mp3"/><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9.mp3"/><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microsoft.com/office/2007/relationships/media" Target="../media/media10.mp3"/><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slideLayout" Target="../slideLayouts/slideLayout1.xml"/><Relationship Id="rId4" Type="http://schemas.openxmlformats.org/officeDocument/2006/relationships/audio" Target="../media/media10.mp3"/></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media" Target="../media/media13.wav"/><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audio" Target="../media/media13.wav"/></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media" Target="../media/media13.wav"/><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audio" Target="../media/media13.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media" Target="../media/media13.wav"/><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audio" Target="../media/media13.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4.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15.mp3"/><Relationship Id="rId11" Type="http://schemas.openxmlformats.org/officeDocument/2006/relationships/image" Target="../media/image8.png"/><Relationship Id="rId5" Type="http://schemas.microsoft.com/office/2007/relationships/media" Target="../media/media15.mp3"/><Relationship Id="rId10" Type="http://schemas.openxmlformats.org/officeDocument/2006/relationships/image" Target="../media/image7.png"/><Relationship Id="rId4" Type="http://schemas.openxmlformats.org/officeDocument/2006/relationships/audio" Target="../media/media14.mp3"/><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microsoft.com/office/2007/relationships/media" Target="../media/media17.mp3"/><Relationship Id="rId7" Type="http://schemas.openxmlformats.org/officeDocument/2006/relationships/image" Target="../media/image8.png"/><Relationship Id="rId12" Type="http://schemas.openxmlformats.org/officeDocument/2006/relationships/image" Target="../media/image21.sv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slideLayout" Target="../slideLayouts/slideLayout1.xml"/><Relationship Id="rId10" Type="http://schemas.openxmlformats.org/officeDocument/2006/relationships/image" Target="../media/image19.svg"/><Relationship Id="rId4" Type="http://schemas.openxmlformats.org/officeDocument/2006/relationships/audio" Target="../media/media17.mp3"/><Relationship Id="rId9" Type="http://schemas.openxmlformats.org/officeDocument/2006/relationships/image" Target="../media/image18.png"/><Relationship Id="rId1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19.mp3"/><Relationship Id="rId7" Type="http://schemas.openxmlformats.org/officeDocument/2006/relationships/image" Target="../media/image8.png"/><Relationship Id="rId12"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24.png"/><Relationship Id="rId4" Type="http://schemas.openxmlformats.org/officeDocument/2006/relationships/audio" Target="../media/media19.mp3"/><Relationship Id="rId9"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media" Target="../media/media5.mp3"/><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slideLayout" Target="../slideLayouts/slideLayout1.xml"/><Relationship Id="rId4" Type="http://schemas.openxmlformats.org/officeDocument/2006/relationships/audio" Target="../media/media5.mp3"/></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media" Target="../media/media6.mp3"/><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6.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723671"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No.19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7</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関係代名詞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1. </a:t>
            </a:r>
            <a:r>
              <a:rPr lang="ja-JP" altLang="en-US" sz="4800" b="1" dirty="0">
                <a:solidFill>
                  <a:schemeClr val="bg1"/>
                </a:solidFill>
                <a:latin typeface="ＭＳ Ｐゴシック" panose="020B0600070205080204" pitchFamily="50" charset="-128"/>
                <a:ea typeface="ＭＳ Ｐゴシック" panose="020B0600070205080204" pitchFamily="50" charset="-128"/>
              </a:rPr>
              <a:t>主格の関係代名詞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2044364-3D5C-486D-7191-A5D0A5AE564A}"/>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661D937-8AB6-5C6B-AFA4-5F5B082C947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6BB1B25-ABAD-6C4C-AB0F-055AEF11F842}"/>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A691F06-8B7B-9F92-D71D-8A11AEFD5EA7}"/>
                </a:ext>
              </a:extLst>
            </p:cNvPr>
            <p:cNvSpPr txBox="1"/>
            <p:nvPr/>
          </p:nvSpPr>
          <p:spPr>
            <a:xfrm>
              <a:off x="404076" y="1764449"/>
              <a:ext cx="8273199"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「スリッパは日本で発明されました」</a:t>
              </a:r>
            </a:p>
          </p:txBody>
        </p:sp>
      </p:grpSp>
      <p:pic>
        <p:nvPicPr>
          <p:cNvPr id="16" name="図 15">
            <a:extLst>
              <a:ext uri="{FF2B5EF4-FFF2-40B4-BE49-F238E27FC236}">
                <a16:creationId xmlns:a16="http://schemas.microsoft.com/office/drawing/2014/main" id="{8711808F-5982-06CB-B1D2-A8E4303E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18F942C2-03A4-18A4-5BD2-68FDAAFD7C1F}"/>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D243D199-7C64-E4CF-7D8E-6B25CB87FFB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19_05_reading_s1_1">
            <a:hlinkClick r:id="" action="ppaction://media"/>
            <a:extLst>
              <a:ext uri="{FF2B5EF4-FFF2-40B4-BE49-F238E27FC236}">
                <a16:creationId xmlns:a16="http://schemas.microsoft.com/office/drawing/2014/main" id="{D2EF1EA4-A7AE-E231-3D24-58BF408C8E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55275" y="3546475"/>
            <a:ext cx="406400" cy="406400"/>
          </a:xfrm>
          <a:prstGeom prst="rect">
            <a:avLst/>
          </a:prstGeom>
        </p:spPr>
      </p:pic>
      <p:pic>
        <p:nvPicPr>
          <p:cNvPr id="4" name="AS_G3_19_06_reading_s1_2">
            <a:hlinkClick r:id="" action="ppaction://media"/>
            <a:extLst>
              <a:ext uri="{FF2B5EF4-FFF2-40B4-BE49-F238E27FC236}">
                <a16:creationId xmlns:a16="http://schemas.microsoft.com/office/drawing/2014/main" id="{27D6F5B6-3E25-2BE3-5F39-2F084B0E0AA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156733" y="3546475"/>
            <a:ext cx="406400" cy="406400"/>
          </a:xfrm>
          <a:prstGeom prst="rect">
            <a:avLst/>
          </a:prstGeom>
        </p:spPr>
      </p:pic>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8963"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3490"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7" grpId="0" animBg="1"/>
      <p:bldP spid="37" grpId="1" animBg="1"/>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1F8D9178-9E50-3EC8-9721-3D4EFD03DBE8}"/>
              </a:ext>
            </a:extLst>
          </p:cNvPr>
          <p:cNvSpPr/>
          <p:nvPr/>
        </p:nvSpPr>
        <p:spPr>
          <a:xfrm>
            <a:off x="3429327" y="105531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F2D32EC1-33BE-E043-F9DB-23C1CD817938}"/>
              </a:ext>
            </a:extLst>
          </p:cNvPr>
          <p:cNvPicPr>
            <a:picLocks noChangeAspect="1"/>
          </p:cNvPicPr>
          <p:nvPr/>
        </p:nvPicPr>
        <p:blipFill>
          <a:blip r:embed="rId6"/>
          <a:stretch>
            <a:fillRect/>
          </a:stretch>
        </p:blipFill>
        <p:spPr>
          <a:xfrm>
            <a:off x="147600" y="1309687"/>
            <a:ext cx="8848800" cy="4551092"/>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3758501" y="141794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AS_G3_19_07_reading_s2">
            <a:hlinkClick r:id="" action="ppaction://media"/>
            <a:extLst>
              <a:ext uri="{FF2B5EF4-FFF2-40B4-BE49-F238E27FC236}">
                <a16:creationId xmlns:a16="http://schemas.microsoft.com/office/drawing/2014/main" id="{1F33012C-7E3F-9D0B-62F9-32165025A91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49075" y="1248721"/>
            <a:ext cx="406400" cy="406400"/>
          </a:xfrm>
          <a:prstGeom prst="rect">
            <a:avLst/>
          </a:prstGeom>
        </p:spPr>
      </p:pic>
      <p:pic>
        <p:nvPicPr>
          <p:cNvPr id="31" name="AS_G3_19_07_reading_s2">
            <a:hlinkClick r:id="" action="ppaction://media"/>
            <a:extLst>
              <a:ext uri="{FF2B5EF4-FFF2-40B4-BE49-F238E27FC236}">
                <a16:creationId xmlns:a16="http://schemas.microsoft.com/office/drawing/2014/main" id="{D926DE49-CA68-315E-4512-66999C1372D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49075" y="472970"/>
            <a:ext cx="406400" cy="406400"/>
          </a:xfrm>
          <a:prstGeom prst="rect">
            <a:avLst/>
          </a:prstGeom>
        </p:spPr>
      </p:pic>
      <p:cxnSp>
        <p:nvCxnSpPr>
          <p:cNvPr id="32" name="直線コネクタ 31">
            <a:extLst>
              <a:ext uri="{FF2B5EF4-FFF2-40B4-BE49-F238E27FC236}">
                <a16:creationId xmlns:a16="http://schemas.microsoft.com/office/drawing/2014/main" id="{925E1045-045F-29F6-E24B-ED2EFA5E08D6}"/>
              </a:ext>
            </a:extLst>
          </p:cNvPr>
          <p:cNvCxnSpPr/>
          <p:nvPr/>
        </p:nvCxnSpPr>
        <p:spPr>
          <a:xfrm flipH="1">
            <a:off x="6692201" y="141794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6A76F0BA-C705-5707-DE8E-04273B8FC1C2}"/>
              </a:ext>
            </a:extLst>
          </p:cNvPr>
          <p:cNvCxnSpPr/>
          <p:nvPr/>
        </p:nvCxnSpPr>
        <p:spPr>
          <a:xfrm flipH="1">
            <a:off x="8736901" y="141794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1AF22C2B-A211-A949-1992-9AAA47BBD608}"/>
              </a:ext>
            </a:extLst>
          </p:cNvPr>
          <p:cNvCxnSpPr/>
          <p:nvPr/>
        </p:nvCxnSpPr>
        <p:spPr>
          <a:xfrm flipH="1">
            <a:off x="1485201" y="206853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E7DD83F3-73BC-978B-9187-B133DB8218B5}"/>
              </a:ext>
            </a:extLst>
          </p:cNvPr>
          <p:cNvCxnSpPr/>
          <p:nvPr/>
        </p:nvCxnSpPr>
        <p:spPr>
          <a:xfrm flipH="1">
            <a:off x="2393196" y="206853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D189355-2A14-2A77-5D55-7AA1D32488D6}"/>
              </a:ext>
            </a:extLst>
          </p:cNvPr>
          <p:cNvCxnSpPr/>
          <p:nvPr/>
        </p:nvCxnSpPr>
        <p:spPr>
          <a:xfrm flipH="1">
            <a:off x="6355596" y="206853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F89F696A-CC9F-8C22-B843-4113D15E17C4}"/>
              </a:ext>
            </a:extLst>
          </p:cNvPr>
          <p:cNvCxnSpPr/>
          <p:nvPr/>
        </p:nvCxnSpPr>
        <p:spPr>
          <a:xfrm flipH="1">
            <a:off x="1617722" y="267540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57DB3B7-B1B6-9101-8DF2-1AAA30C911F5}"/>
              </a:ext>
            </a:extLst>
          </p:cNvPr>
          <p:cNvCxnSpPr/>
          <p:nvPr/>
        </p:nvCxnSpPr>
        <p:spPr>
          <a:xfrm flipH="1">
            <a:off x="3459222" y="267540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C29528F-7ECE-AC80-A6EC-E9AA0A15FDFC}"/>
              </a:ext>
            </a:extLst>
          </p:cNvPr>
          <p:cNvCxnSpPr/>
          <p:nvPr/>
        </p:nvCxnSpPr>
        <p:spPr>
          <a:xfrm flipH="1">
            <a:off x="5745222" y="267539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380967FB-AAF8-F53B-4BA2-8C024DC2FE4B}"/>
              </a:ext>
            </a:extLst>
          </p:cNvPr>
          <p:cNvCxnSpPr/>
          <p:nvPr/>
        </p:nvCxnSpPr>
        <p:spPr>
          <a:xfrm flipH="1">
            <a:off x="830322" y="326441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A4382B07-9223-E646-6A66-69906D745724}"/>
              </a:ext>
            </a:extLst>
          </p:cNvPr>
          <p:cNvCxnSpPr/>
          <p:nvPr/>
        </p:nvCxnSpPr>
        <p:spPr>
          <a:xfrm flipH="1">
            <a:off x="4018022" y="326441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DAA13A3-F0B5-E852-F75C-15591B1A0FE2}"/>
              </a:ext>
            </a:extLst>
          </p:cNvPr>
          <p:cNvCxnSpPr/>
          <p:nvPr/>
        </p:nvCxnSpPr>
        <p:spPr>
          <a:xfrm flipH="1">
            <a:off x="4748217" y="326441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0C65E6C5-B01D-6541-BFEF-497845A8B80B}"/>
              </a:ext>
            </a:extLst>
          </p:cNvPr>
          <p:cNvCxnSpPr/>
          <p:nvPr/>
        </p:nvCxnSpPr>
        <p:spPr>
          <a:xfrm flipH="1">
            <a:off x="7669217" y="32555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FF713767-238D-3478-B5B2-C989ED07B71E}"/>
              </a:ext>
            </a:extLst>
          </p:cNvPr>
          <p:cNvCxnSpPr/>
          <p:nvPr/>
        </p:nvCxnSpPr>
        <p:spPr>
          <a:xfrm flipH="1">
            <a:off x="1979617" y="38892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7C9C4D4-8A40-732F-75E0-CAE3BC8E8B72}"/>
              </a:ext>
            </a:extLst>
          </p:cNvPr>
          <p:cNvCxnSpPr/>
          <p:nvPr/>
        </p:nvCxnSpPr>
        <p:spPr>
          <a:xfrm flipH="1">
            <a:off x="5218117" y="3889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A4FCAD3D-F653-7691-1755-570BE28536E3}"/>
              </a:ext>
            </a:extLst>
          </p:cNvPr>
          <p:cNvCxnSpPr/>
          <p:nvPr/>
        </p:nvCxnSpPr>
        <p:spPr>
          <a:xfrm flipH="1">
            <a:off x="6470654" y="388926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485D42F9-A608-539E-6DC0-70680E0BBCC4}"/>
              </a:ext>
            </a:extLst>
          </p:cNvPr>
          <p:cNvCxnSpPr/>
          <p:nvPr/>
        </p:nvCxnSpPr>
        <p:spPr>
          <a:xfrm flipH="1">
            <a:off x="8731380" y="39019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BA87F09-F93B-269C-7F58-54FAC0E3C612}"/>
              </a:ext>
            </a:extLst>
          </p:cNvPr>
          <p:cNvCxnSpPr/>
          <p:nvPr/>
        </p:nvCxnSpPr>
        <p:spPr>
          <a:xfrm flipH="1">
            <a:off x="2393195" y="44861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0527E288-3FAF-7771-42E5-EA55C94CDA4D}"/>
              </a:ext>
            </a:extLst>
          </p:cNvPr>
          <p:cNvCxnSpPr/>
          <p:nvPr/>
        </p:nvCxnSpPr>
        <p:spPr>
          <a:xfrm flipH="1">
            <a:off x="4018022" y="44861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E22AD97-8167-00B5-336A-88261A26EECD}"/>
              </a:ext>
            </a:extLst>
          </p:cNvPr>
          <p:cNvCxnSpPr/>
          <p:nvPr/>
        </p:nvCxnSpPr>
        <p:spPr>
          <a:xfrm flipH="1">
            <a:off x="6256057" y="44861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39CBEDFC-56EA-C76B-017D-44876131F8E4}"/>
              </a:ext>
            </a:extLst>
          </p:cNvPr>
          <p:cNvCxnSpPr/>
          <p:nvPr/>
        </p:nvCxnSpPr>
        <p:spPr>
          <a:xfrm flipH="1">
            <a:off x="7906284" y="448616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AA52BA3A-6FCC-540E-D6F5-E16C259D0E1F}"/>
              </a:ext>
            </a:extLst>
          </p:cNvPr>
          <p:cNvCxnSpPr/>
          <p:nvPr/>
        </p:nvCxnSpPr>
        <p:spPr>
          <a:xfrm flipH="1">
            <a:off x="2978684" y="510356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039B31BE-0987-CD16-CACB-A782FFED6843}"/>
              </a:ext>
            </a:extLst>
          </p:cNvPr>
          <p:cNvCxnSpPr/>
          <p:nvPr/>
        </p:nvCxnSpPr>
        <p:spPr>
          <a:xfrm flipH="1">
            <a:off x="6107780" y="510356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42"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2542" fill="hold"/>
                                        <p:tgtEl>
                                          <p:spTgt spid="21"/>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up)">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up)">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up)">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up)">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up)">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up)">
                                      <p:cBhvr>
                                        <p:cTn id="64" dur="5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up)">
                                      <p:cBhvr>
                                        <p:cTn id="69" dur="500"/>
                                        <p:tgtEl>
                                          <p:spTgt spid="5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wipe(up)">
                                      <p:cBhvr>
                                        <p:cTn id="74" dur="500"/>
                                        <p:tgtEl>
                                          <p:spTgt spid="5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up)">
                                      <p:cBhvr>
                                        <p:cTn id="79" dur="5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wipe(up)">
                                      <p:cBhvr>
                                        <p:cTn id="84" dur="500"/>
                                        <p:tgtEl>
                                          <p:spTgt spid="5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wipe(up)">
                                      <p:cBhvr>
                                        <p:cTn id="89" dur="500"/>
                                        <p:tgtEl>
                                          <p:spTgt spid="5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wipe(up)">
                                      <p:cBhvr>
                                        <p:cTn id="94" dur="500"/>
                                        <p:tgtEl>
                                          <p:spTgt spid="5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wipe(up)">
                                      <p:cBhvr>
                                        <p:cTn id="99" dur="500"/>
                                        <p:tgtEl>
                                          <p:spTgt spid="57"/>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wipe(up)">
                                      <p:cBhvr>
                                        <p:cTn id="104" dur="500"/>
                                        <p:tgtEl>
                                          <p:spTgt spid="5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59"/>
                                        </p:tgtEl>
                                        <p:attrNameLst>
                                          <p:attrName>style.visibility</p:attrName>
                                        </p:attrNameLst>
                                      </p:cBhvr>
                                      <p:to>
                                        <p:strVal val="visible"/>
                                      </p:to>
                                    </p:set>
                                    <p:animEffect transition="in" filter="wipe(up)">
                                      <p:cBhvr>
                                        <p:cTn id="109" dur="500"/>
                                        <p:tgtEl>
                                          <p:spTgt spid="5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wipe(up)">
                                      <p:cBhvr>
                                        <p:cTn id="114" dur="500"/>
                                        <p:tgtEl>
                                          <p:spTgt spid="60"/>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wipe(up)">
                                      <p:cBhvr>
                                        <p:cTn id="119" dur="500"/>
                                        <p:tgtEl>
                                          <p:spTgt spid="61"/>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wipe(up)">
                                      <p:cBhvr>
                                        <p:cTn id="124" dur="500"/>
                                        <p:tgtEl>
                                          <p:spTgt spid="6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63"/>
                                        </p:tgtEl>
                                        <p:attrNameLst>
                                          <p:attrName>style.visibility</p:attrName>
                                        </p:attrNameLst>
                                      </p:cBhvr>
                                      <p:to>
                                        <p:strVal val="visible"/>
                                      </p:to>
                                    </p:set>
                                    <p:animEffect transition="in" filter="wipe(up)">
                                      <p:cBhvr>
                                        <p:cTn id="12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0"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31" fill="hold" display="0">
                  <p:stCondLst>
                    <p:cond delay="indefinite"/>
                  </p:stCondLst>
                  <p:endCondLst>
                    <p:cond evt="onStopAudio" delay="0">
                      <p:tgtEl>
                        <p:sldTgt/>
                      </p:tgtEl>
                    </p:cond>
                  </p:endCondLst>
                </p:cTn>
                <p:tgtEl>
                  <p:spTgt spid="21"/>
                </p:tgtEl>
              </p:cMediaNode>
            </p:audio>
            <p:audio>
              <p:cMediaNode vol="80000">
                <p:cTn id="132" fill="hold" display="0">
                  <p:stCondLst>
                    <p:cond delay="indefinite"/>
                  </p:stCondLst>
                  <p:endCondLst>
                    <p:cond evt="onStopAudio" delay="0">
                      <p:tgtEl>
                        <p:sldTgt/>
                      </p:tgtEl>
                    </p:cond>
                    <p:cond evt="onNext" delay="0">
                      <p:tgtEl>
                        <p:sldTgt/>
                      </p:tgtEl>
                    </p:cond>
                  </p:endCondLst>
                </p:cTn>
                <p:tgtEl>
                  <p:spTgt spid="3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0554AD49-102C-BF36-EAE9-43F2FABA9B94}"/>
              </a:ext>
            </a:extLst>
          </p:cNvPr>
          <p:cNvPicPr>
            <a:picLocks noChangeAspect="1"/>
          </p:cNvPicPr>
          <p:nvPr/>
        </p:nvPicPr>
        <p:blipFill>
          <a:blip r:embed="rId4"/>
          <a:stretch>
            <a:fillRect/>
          </a:stretch>
        </p:blipFill>
        <p:spPr>
          <a:xfrm>
            <a:off x="1094400" y="644196"/>
            <a:ext cx="6955200" cy="6136032"/>
          </a:xfrm>
          <a:prstGeom prst="rect">
            <a:avLst/>
          </a:prstGeom>
        </p:spPr>
      </p:pic>
      <p:pic>
        <p:nvPicPr>
          <p:cNvPr id="6" name="AS_G3_19_10_reading_s3">
            <a:hlinkClick r:id="" action="ppaction://media"/>
            <a:extLst>
              <a:ext uri="{FF2B5EF4-FFF2-40B4-BE49-F238E27FC236}">
                <a16:creationId xmlns:a16="http://schemas.microsoft.com/office/drawing/2014/main" id="{4BB1D627-DD61-C1F6-2A49-E28F271CE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7875" y="572522"/>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3F95CF05-363F-A0CE-651D-EAAD2305101F}"/>
              </a:ext>
            </a:extLst>
          </p:cNvPr>
          <p:cNvSpPr/>
          <p:nvPr/>
        </p:nvSpPr>
        <p:spPr>
          <a:xfrm>
            <a:off x="889233" y="3957400"/>
            <a:ext cx="7947118"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5D50B42A-DFDC-C1F0-3697-9786372CD605}"/>
              </a:ext>
            </a:extLst>
          </p:cNvPr>
          <p:cNvSpPr/>
          <p:nvPr/>
        </p:nvSpPr>
        <p:spPr>
          <a:xfrm>
            <a:off x="620815" y="4351727"/>
            <a:ext cx="2575312"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5CB24D8-2295-F198-89F8-DAC0A8FC8032}"/>
              </a:ext>
            </a:extLst>
          </p:cNvPr>
          <p:cNvSpPr/>
          <p:nvPr/>
        </p:nvSpPr>
        <p:spPr>
          <a:xfrm>
            <a:off x="889233" y="2879560"/>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F96E55B-902F-F97B-8A14-175BECA98B6C}"/>
              </a:ext>
            </a:extLst>
          </p:cNvPr>
          <p:cNvSpPr/>
          <p:nvPr/>
        </p:nvSpPr>
        <p:spPr>
          <a:xfrm>
            <a:off x="620815" y="3273887"/>
            <a:ext cx="85564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5C8B1FA-9F62-CB8D-69AC-639CC2E33738}"/>
              </a:ext>
            </a:extLst>
          </p:cNvPr>
          <p:cNvSpPr/>
          <p:nvPr/>
        </p:nvSpPr>
        <p:spPr>
          <a:xfrm>
            <a:off x="889233" y="1769355"/>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5" y="2163682"/>
            <a:ext cx="2256609"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P.150</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3046988"/>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・１文の中でさらに文の形を伴って名詞を説明する代名詞を関係代名詞という。</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・関係代名詞以降の部分が説明する名詞・代名詞を先行詞という。</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・主格の関係代名詞は、先行詞に続く節</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内で、主語の働きをする。</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4768"/>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268"/>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StopAudio" delay="0">
                      <p:tgtEl>
                        <p:sldTgt/>
                      </p:tgtEl>
                    </p:cond>
                  </p:endCondLst>
                </p:cTn>
                <p:tgtEl>
                  <p:spTgt spid="5"/>
                </p:tgtEl>
              </p:cMediaNode>
            </p:audio>
          </p:childTnLst>
        </p:cTn>
      </p:par>
    </p:tnLst>
    <p:bldLst>
      <p:bldP spid="14" grpId="0" animBg="1"/>
      <p:bldP spid="15" grpId="0" animBg="1"/>
      <p:bldP spid="8" grpId="0" animBg="1"/>
      <p:bldP spid="13"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989EFBED-06ED-7930-4B71-BF2736AEA117}"/>
              </a:ext>
            </a:extLst>
          </p:cNvPr>
          <p:cNvPicPr>
            <a:picLocks noChangeAspect="1"/>
          </p:cNvPicPr>
          <p:nvPr/>
        </p:nvPicPr>
        <p:blipFill>
          <a:blip r:embed="rId6"/>
          <a:stretch>
            <a:fillRect/>
          </a:stretch>
        </p:blipFill>
        <p:spPr>
          <a:xfrm>
            <a:off x="1094400" y="191165"/>
            <a:ext cx="6955200" cy="6136032"/>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3F8985E-546E-8AFF-8099-85267E841D96}"/>
              </a:ext>
            </a:extLst>
          </p:cNvPr>
          <p:cNvPicPr>
            <a:picLocks noChangeAspect="1"/>
          </p:cNvPicPr>
          <p:nvPr/>
        </p:nvPicPr>
        <p:blipFill>
          <a:blip r:embed="rId6"/>
          <a:stretch>
            <a:fillRect/>
          </a:stretch>
        </p:blipFill>
        <p:spPr>
          <a:xfrm>
            <a:off x="1094400" y="191165"/>
            <a:ext cx="6955200" cy="6136032"/>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9C353B7-6A3C-21D8-B1F1-A62D23D9AB57}"/>
              </a:ext>
            </a:extLst>
          </p:cNvPr>
          <p:cNvPicPr>
            <a:picLocks noChangeAspect="1"/>
          </p:cNvPicPr>
          <p:nvPr/>
        </p:nvPicPr>
        <p:blipFill>
          <a:blip r:embed="rId6"/>
          <a:stretch>
            <a:fillRect/>
          </a:stretch>
        </p:blipFill>
        <p:spPr>
          <a:xfrm>
            <a:off x="1126800" y="191164"/>
            <a:ext cx="6890400" cy="6103746"/>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22F5C00-7F9C-5EB2-1560-D15F9103FA0B}"/>
              </a:ext>
            </a:extLst>
          </p:cNvPr>
          <p:cNvPicPr>
            <a:picLocks noChangeAspect="1"/>
          </p:cNvPicPr>
          <p:nvPr/>
        </p:nvPicPr>
        <p:blipFill>
          <a:blip r:embed="rId4"/>
          <a:stretch>
            <a:fillRect/>
          </a:stretch>
        </p:blipFill>
        <p:spPr>
          <a:xfrm>
            <a:off x="291600" y="1332758"/>
            <a:ext cx="8560800" cy="4844927"/>
          </a:xfrm>
          <a:prstGeom prst="rect">
            <a:avLst/>
          </a:prstGeom>
        </p:spPr>
      </p:pic>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AS_G3_19_01_kihon">
            <a:hlinkClick r:id="" action="ppaction://media"/>
            <a:extLst>
              <a:ext uri="{FF2B5EF4-FFF2-40B4-BE49-F238E27FC236}">
                <a16:creationId xmlns:a16="http://schemas.microsoft.com/office/drawing/2014/main" id="{C15F5C38-E7FA-F3B3-9994-9BC9FABD5D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83775" y="1412133"/>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7982E44E-A6F6-E21D-5D0B-09C68473E692}"/>
              </a:ext>
            </a:extLst>
          </p:cNvPr>
          <p:cNvPicPr>
            <a:picLocks noChangeAspect="1"/>
          </p:cNvPicPr>
          <p:nvPr/>
        </p:nvPicPr>
        <p:blipFill>
          <a:blip r:embed="rId8"/>
          <a:stretch>
            <a:fillRect/>
          </a:stretch>
        </p:blipFill>
        <p:spPr>
          <a:xfrm>
            <a:off x="212400" y="1872128"/>
            <a:ext cx="8719200" cy="4492225"/>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1747758" y="1801256"/>
            <a:ext cx="97639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early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2" name="AS_G3_19_11_reading_s6_1">
            <a:hlinkClick r:id="" action="ppaction://media"/>
            <a:extLst>
              <a:ext uri="{FF2B5EF4-FFF2-40B4-BE49-F238E27FC236}">
                <a16:creationId xmlns:a16="http://schemas.microsoft.com/office/drawing/2014/main" id="{81D806C5-1441-B3DF-043A-3BBE05828FC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32975" y="1793875"/>
            <a:ext cx="406400" cy="406400"/>
          </a:xfrm>
          <a:prstGeom prst="rect">
            <a:avLst/>
          </a:prstGeom>
        </p:spPr>
      </p:pic>
      <p:pic>
        <p:nvPicPr>
          <p:cNvPr id="7" name="AS_G3_19_12_reading_s6_2">
            <a:hlinkClick r:id="" action="ppaction://media"/>
            <a:extLst>
              <a:ext uri="{FF2B5EF4-FFF2-40B4-BE49-F238E27FC236}">
                <a16:creationId xmlns:a16="http://schemas.microsoft.com/office/drawing/2014/main" id="{7B50BA21-A856-7377-E2A1-95DA45B56AA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832975" y="2543262"/>
            <a:ext cx="406400" cy="406400"/>
          </a:xfrm>
          <a:prstGeom prst="rect">
            <a:avLst/>
          </a:prstGeom>
        </p:spPr>
      </p:pic>
      <p:pic>
        <p:nvPicPr>
          <p:cNvPr id="8" name="AS_G3_19_11_reading_s6_1">
            <a:hlinkClick r:id="" action="ppaction://media"/>
            <a:extLst>
              <a:ext uri="{FF2B5EF4-FFF2-40B4-BE49-F238E27FC236}">
                <a16:creationId xmlns:a16="http://schemas.microsoft.com/office/drawing/2014/main" id="{0CF09552-34BB-57F6-0249-84D08E4FA0D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32975" y="3593880"/>
            <a:ext cx="406400" cy="406400"/>
          </a:xfrm>
          <a:prstGeom prst="rect">
            <a:avLst/>
          </a:prstGeom>
        </p:spPr>
      </p:pic>
      <p:sp>
        <p:nvSpPr>
          <p:cNvPr id="16" name="テキスト ボックス 15">
            <a:extLst>
              <a:ext uri="{FF2B5EF4-FFF2-40B4-BE49-F238E27FC236}">
                <a16:creationId xmlns:a16="http://schemas.microsoft.com/office/drawing/2014/main" id="{BCC15C54-868D-B1D9-51D9-701F4D5265E7}"/>
              </a:ext>
            </a:extLst>
          </p:cNvPr>
          <p:cNvSpPr txBox="1"/>
          <p:nvPr/>
        </p:nvSpPr>
        <p:spPr>
          <a:xfrm>
            <a:off x="4335708" y="2292574"/>
            <a:ext cx="97639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who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AB4FAC42-868C-7B0F-B224-532C53415FF4}"/>
              </a:ext>
            </a:extLst>
          </p:cNvPr>
          <p:cNvSpPr txBox="1"/>
          <p:nvPr/>
        </p:nvSpPr>
        <p:spPr>
          <a:xfrm>
            <a:off x="678108" y="2761851"/>
            <a:ext cx="424830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without      taking       off</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D44DD48F-91A1-D950-482A-CDE3518578B9}"/>
              </a:ext>
            </a:extLst>
          </p:cNvPr>
          <p:cNvSpPr txBox="1"/>
          <p:nvPr/>
        </p:nvSpPr>
        <p:spPr>
          <a:xfrm>
            <a:off x="7678904" y="3214643"/>
            <a:ext cx="97639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who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81B07850-B08A-F7E9-DD4B-16BC9F4508DD}"/>
              </a:ext>
            </a:extLst>
          </p:cNvPr>
          <p:cNvSpPr txBox="1"/>
          <p:nvPr/>
        </p:nvSpPr>
        <p:spPr>
          <a:xfrm>
            <a:off x="5749333" y="3700198"/>
            <a:ext cx="157774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invented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93E4BA3C-BAF7-EA8E-8E78-C77E8EB4BC19}"/>
              </a:ext>
            </a:extLst>
          </p:cNvPr>
          <p:cNvSpPr txBox="1"/>
          <p:nvPr/>
        </p:nvSpPr>
        <p:spPr>
          <a:xfrm>
            <a:off x="3716835" y="4151769"/>
            <a:ext cx="106471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which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8DCB11D9-740B-1000-6647-686032F52976}"/>
              </a:ext>
            </a:extLst>
          </p:cNvPr>
          <p:cNvSpPr txBox="1"/>
          <p:nvPr/>
        </p:nvSpPr>
        <p:spPr>
          <a:xfrm>
            <a:off x="3297842" y="4609705"/>
            <a:ext cx="349348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over      their    shoes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55AAD5A7-C79A-6F74-86A4-B02C591BEF4A}"/>
              </a:ext>
            </a:extLst>
          </p:cNvPr>
          <p:cNvSpPr txBox="1"/>
          <p:nvPr/>
        </p:nvSpPr>
        <p:spPr>
          <a:xfrm>
            <a:off x="678108" y="5061276"/>
            <a:ext cx="318904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throughout    Japan</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B59BAC13-1405-0D0E-B1BD-03651B824278}"/>
              </a:ext>
            </a:extLst>
          </p:cNvPr>
          <p:cNvSpPr txBox="1"/>
          <p:nvPr/>
        </p:nvSpPr>
        <p:spPr>
          <a:xfrm>
            <a:off x="7678904" y="5061276"/>
            <a:ext cx="69357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1E4C6DAC-7D13-E7BA-7B79-130D0B25A910}"/>
              </a:ext>
            </a:extLst>
          </p:cNvPr>
          <p:cNvSpPr txBox="1"/>
          <p:nvPr/>
        </p:nvSpPr>
        <p:spPr>
          <a:xfrm>
            <a:off x="638175" y="5560557"/>
            <a:ext cx="148590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greatest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EF0AB04B-DD6E-2AE5-9258-6976F3126EF3}"/>
              </a:ext>
            </a:extLst>
          </p:cNvPr>
          <p:cNvSpPr txBox="1"/>
          <p:nvPr/>
        </p:nvSpPr>
        <p:spPr>
          <a:xfrm>
            <a:off x="4079550" y="5567602"/>
            <a:ext cx="846867"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that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6902"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9041"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6902" fill="hold"/>
                                        <p:tgtEl>
                                          <p:spTgt spid="8"/>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6"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7"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88"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9" grpId="0" animBg="1"/>
      <p:bldP spid="29" grpId="1" animBg="1"/>
      <p:bldP spid="6" grpId="0"/>
      <p:bldP spid="16" grpId="0"/>
      <p:bldP spid="18" grpId="0"/>
      <p:bldP spid="19" grpId="0"/>
      <p:bldP spid="22" grpId="0"/>
      <p:bldP spid="23" grpId="0"/>
      <p:bldP spid="40" grpId="0"/>
      <p:bldP spid="41" grpId="0"/>
      <p:bldP spid="42" grpId="0"/>
      <p:bldP spid="43" grpId="0"/>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2" name="AS_G3_19_14_reading_s7_1">
            <a:hlinkClick r:id="" action="ppaction://media"/>
            <a:extLst>
              <a:ext uri="{FF2B5EF4-FFF2-40B4-BE49-F238E27FC236}">
                <a16:creationId xmlns:a16="http://schemas.microsoft.com/office/drawing/2014/main" id="{4616968B-9850-7415-99F5-D79A82589B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12575" y="3349625"/>
            <a:ext cx="406400" cy="406400"/>
          </a:xfrm>
          <a:prstGeom prst="rect">
            <a:avLst/>
          </a:prstGeom>
        </p:spPr>
      </p:pic>
      <p:pic>
        <p:nvPicPr>
          <p:cNvPr id="3" name="AS_G3_19_15_reading_s7_2">
            <a:hlinkClick r:id="" action="ppaction://media"/>
            <a:extLst>
              <a:ext uri="{FF2B5EF4-FFF2-40B4-BE49-F238E27FC236}">
                <a16:creationId xmlns:a16="http://schemas.microsoft.com/office/drawing/2014/main" id="{A207936E-78CE-F50F-3F8D-785782F29F1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712575" y="4341048"/>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2646"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9015"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19" grpId="0" animBg="1"/>
      <p:bldP spid="19" grpId="1" animBg="1"/>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5" name="AS_G3_19_16_reading_s8_1">
            <a:hlinkClick r:id="" action="ppaction://media"/>
            <a:extLst>
              <a:ext uri="{FF2B5EF4-FFF2-40B4-BE49-F238E27FC236}">
                <a16:creationId xmlns:a16="http://schemas.microsoft.com/office/drawing/2014/main" id="{8B050504-5340-4B22-EA6F-F649F0F92A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189075" y="1006475"/>
            <a:ext cx="406400" cy="406400"/>
          </a:xfrm>
          <a:prstGeom prst="rect">
            <a:avLst/>
          </a:prstGeom>
        </p:spPr>
      </p:pic>
      <p:pic>
        <p:nvPicPr>
          <p:cNvPr id="7" name="AS_G3_19_17_reading_s8_2">
            <a:hlinkClick r:id="" action="ppaction://media"/>
            <a:extLst>
              <a:ext uri="{FF2B5EF4-FFF2-40B4-BE49-F238E27FC236}">
                <a16:creationId xmlns:a16="http://schemas.microsoft.com/office/drawing/2014/main" id="{7CDE61C2-EBDF-4AAE-BB59-217707BB919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290675" y="2315245"/>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8833"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3360"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7" grpId="0" animBg="1"/>
      <p:bldP spid="37" grpId="1" animBg="1"/>
      <p:bldP spid="3" grpId="0" animBg="1"/>
      <p:bldP spid="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P.151</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先行詞＋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who </a:t>
            </a:r>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endPar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BC02BF02-9452-DAC6-FA00-4A90A3F68817}"/>
              </a:ext>
            </a:extLst>
          </p:cNvPr>
          <p:cNvPicPr>
            <a:picLocks noChangeAspect="1"/>
          </p:cNvPicPr>
          <p:nvPr/>
        </p:nvPicPr>
        <p:blipFill>
          <a:blip r:embed="rId2"/>
          <a:stretch>
            <a:fillRect/>
          </a:stretch>
        </p:blipFill>
        <p:spPr>
          <a:xfrm>
            <a:off x="216000" y="1097309"/>
            <a:ext cx="8712000" cy="5589836"/>
          </a:xfrm>
          <a:prstGeom prst="rect">
            <a:avLst/>
          </a:prstGeom>
        </p:spPr>
      </p:pic>
    </p:spTree>
    <p:extLst>
      <p:ext uri="{BB962C8B-B14F-4D97-AF65-F5344CB8AC3E}">
        <p14:creationId xmlns:p14="http://schemas.microsoft.com/office/powerpoint/2010/main" val="76710515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1289965E-5930-7F02-16F1-2991A91B14E8}"/>
              </a:ext>
            </a:extLst>
          </p:cNvPr>
          <p:cNvPicPr>
            <a:picLocks noChangeAspect="1"/>
          </p:cNvPicPr>
          <p:nvPr/>
        </p:nvPicPr>
        <p:blipFill>
          <a:blip r:embed="rId6"/>
          <a:stretch>
            <a:fillRect/>
          </a:stretch>
        </p:blipFill>
        <p:spPr>
          <a:xfrm>
            <a:off x="216000" y="1097309"/>
            <a:ext cx="8712000" cy="5589836"/>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2719734" y="3312583"/>
            <a:ext cx="29888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play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4" name="AS_G3_19_03_kihon_t_1">
            <a:hlinkClick r:id="" action="ppaction://media"/>
            <a:extLst>
              <a:ext uri="{FF2B5EF4-FFF2-40B4-BE49-F238E27FC236}">
                <a16:creationId xmlns:a16="http://schemas.microsoft.com/office/drawing/2014/main" id="{269F9E17-44AF-7AFF-AF11-12EB5202845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572750" y="1626661"/>
            <a:ext cx="406400" cy="406400"/>
          </a:xfrm>
          <a:prstGeom prst="rect">
            <a:avLst/>
          </a:prstGeom>
        </p:spPr>
      </p:pic>
      <p:pic>
        <p:nvPicPr>
          <p:cNvPr id="7" name="AS_G3_19_03_kihon_t_1">
            <a:hlinkClick r:id="" action="ppaction://media"/>
            <a:extLst>
              <a:ext uri="{FF2B5EF4-FFF2-40B4-BE49-F238E27FC236}">
                <a16:creationId xmlns:a16="http://schemas.microsoft.com/office/drawing/2014/main" id="{367070F2-6D38-CED8-CDDE-72ABBFD1C9C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594975" y="2329073"/>
            <a:ext cx="406400" cy="406400"/>
          </a:xfrm>
          <a:prstGeom prst="rect">
            <a:avLst/>
          </a:prstGeom>
        </p:spPr>
      </p:pic>
      <p:sp>
        <p:nvSpPr>
          <p:cNvPr id="8" name="テキスト ボックス 7">
            <a:extLst>
              <a:ext uri="{FF2B5EF4-FFF2-40B4-BE49-F238E27FC236}">
                <a16:creationId xmlns:a16="http://schemas.microsoft.com/office/drawing/2014/main" id="{17EF54CC-1DC7-69AE-7F4B-C813B4408E20}"/>
              </a:ext>
            </a:extLst>
          </p:cNvPr>
          <p:cNvSpPr txBox="1"/>
          <p:nvPr/>
        </p:nvSpPr>
        <p:spPr>
          <a:xfrm>
            <a:off x="2681634" y="4514744"/>
            <a:ext cx="239836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is</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A5F9D586-FF03-DF06-A38D-A13A0D7989A5}"/>
              </a:ext>
            </a:extLst>
          </p:cNvPr>
          <p:cNvSpPr txBox="1"/>
          <p:nvPr/>
        </p:nvSpPr>
        <p:spPr>
          <a:xfrm>
            <a:off x="2719734" y="5716905"/>
            <a:ext cx="239836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has</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888"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7"/>
                </p:tgtEl>
              </p:cMediaNode>
            </p:audio>
          </p:childTnLst>
        </p:cTn>
      </p:par>
    </p:tnLst>
    <p:bldLst>
      <p:bldP spid="29"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2" name="図 1">
            <a:extLst>
              <a:ext uri="{FF2B5EF4-FFF2-40B4-BE49-F238E27FC236}">
                <a16:creationId xmlns:a16="http://schemas.microsoft.com/office/drawing/2014/main" id="{D0DD82A0-1A34-C6C9-9FCC-20B12E13B938}"/>
              </a:ext>
            </a:extLst>
          </p:cNvPr>
          <p:cNvPicPr>
            <a:picLocks noChangeAspect="1"/>
          </p:cNvPicPr>
          <p:nvPr/>
        </p:nvPicPr>
        <p:blipFill>
          <a:blip r:embed="rId2"/>
          <a:stretch>
            <a:fillRect/>
          </a:stretch>
        </p:blipFill>
        <p:spPr>
          <a:xfrm>
            <a:off x="216000" y="1097309"/>
            <a:ext cx="8712000" cy="5589836"/>
          </a:xfrm>
          <a:prstGeom prst="rect">
            <a:avLst/>
          </a:prstGeom>
        </p:spPr>
      </p:pic>
      <p:sp>
        <p:nvSpPr>
          <p:cNvPr id="3" name="テキスト ボックス 2">
            <a:extLst>
              <a:ext uri="{FF2B5EF4-FFF2-40B4-BE49-F238E27FC236}">
                <a16:creationId xmlns:a16="http://schemas.microsoft.com/office/drawing/2014/main" id="{050AA2A6-9A01-A2EC-CE9B-FFAD63A322D8}"/>
              </a:ext>
            </a:extLst>
          </p:cNvPr>
          <p:cNvSpPr txBox="1"/>
          <p:nvPr/>
        </p:nvSpPr>
        <p:spPr>
          <a:xfrm>
            <a:off x="2719734" y="3312583"/>
            <a:ext cx="29888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play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E3DF8ABB-0BB3-257F-55C5-685D5F672A38}"/>
              </a:ext>
            </a:extLst>
          </p:cNvPr>
          <p:cNvSpPr txBox="1"/>
          <p:nvPr/>
        </p:nvSpPr>
        <p:spPr>
          <a:xfrm>
            <a:off x="2681634" y="4514744"/>
            <a:ext cx="239836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is</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2A4F989A-B6B0-BF09-F8AD-54C44C0F93FE}"/>
              </a:ext>
            </a:extLst>
          </p:cNvPr>
          <p:cNvSpPr txBox="1"/>
          <p:nvPr/>
        </p:nvSpPr>
        <p:spPr>
          <a:xfrm>
            <a:off x="2719734" y="5716905"/>
            <a:ext cx="239836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has</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942348-1E40-84FC-7D80-DD158E55CAE2}"/>
              </a:ext>
            </a:extLst>
          </p:cNvPr>
          <p:cNvSpPr txBox="1"/>
          <p:nvPr/>
        </p:nvSpPr>
        <p:spPr>
          <a:xfrm>
            <a:off x="632705" y="5176199"/>
            <a:ext cx="7878590" cy="1508105"/>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She is a girl who goes to school</a:t>
            </a:r>
          </a:p>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 by bike every day.</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5" name="図 4">
            <a:extLst>
              <a:ext uri="{FF2B5EF4-FFF2-40B4-BE49-F238E27FC236}">
                <a16:creationId xmlns:a16="http://schemas.microsoft.com/office/drawing/2014/main" id="{6BA834F1-399E-9B98-BED9-1754BB91B1FA}"/>
              </a:ext>
            </a:extLst>
          </p:cNvPr>
          <p:cNvPicPr>
            <a:picLocks noChangeAspect="1"/>
          </p:cNvPicPr>
          <p:nvPr/>
        </p:nvPicPr>
        <p:blipFill>
          <a:blip r:embed="rId7"/>
          <a:stretch>
            <a:fillRect/>
          </a:stretch>
        </p:blipFill>
        <p:spPr>
          <a:xfrm>
            <a:off x="129600" y="1382198"/>
            <a:ext cx="8884800" cy="2834030"/>
          </a:xfrm>
          <a:prstGeom prst="rect">
            <a:avLst/>
          </a:prstGeom>
        </p:spPr>
      </p:pic>
      <p:pic>
        <p:nvPicPr>
          <p:cNvPr id="9" name="AS_G3_19_04_kihon_t_2">
            <a:hlinkClick r:id="" action="ppaction://media"/>
            <a:extLst>
              <a:ext uri="{FF2B5EF4-FFF2-40B4-BE49-F238E27FC236}">
                <a16:creationId xmlns:a16="http://schemas.microsoft.com/office/drawing/2014/main" id="{91E82A15-F245-FA2C-525F-7E7B6E836B8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90275" y="3140075"/>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34" fill="hold"/>
                                        <p:tgtEl>
                                          <p:spTgt spid="9"/>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
        <p:nvSpPr>
          <p:cNvPr id="6" name="タイトル 1">
            <a:extLst>
              <a:ext uri="{FF2B5EF4-FFF2-40B4-BE49-F238E27FC236}">
                <a16:creationId xmlns:a16="http://schemas.microsoft.com/office/drawing/2014/main" id="{2ED6B2F6-2ABA-CE31-1A41-32D2400B8BF6}"/>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spc="-300" dirty="0">
                <a:solidFill>
                  <a:schemeClr val="bg1"/>
                </a:solidFill>
                <a:latin typeface="ＭＳ Ｐゴシック" panose="020B0600070205080204" pitchFamily="50" charset="-128"/>
                <a:ea typeface="ＭＳ Ｐゴシック" panose="020B0600070205080204" pitchFamily="50" charset="-128"/>
              </a:rPr>
              <a:t>P.152</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156</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17381</TotalTime>
  <Words>659</Words>
  <Application>Microsoft Office PowerPoint</Application>
  <PresentationFormat>画面に合わせる (4:3)</PresentationFormat>
  <Paragraphs>119</Paragraphs>
  <Slides>35</Slides>
  <Notes>0</Notes>
  <HiddenSlides>0</HiddenSlides>
  <MMClips>39</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35</vt:i4>
      </vt:variant>
    </vt:vector>
  </HeadingPairs>
  <TitlesOfParts>
    <vt:vector size="42"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prof501</cp:lastModifiedBy>
  <cp:revision>2130</cp:revision>
  <cp:lastPrinted>2016-06-23T16:36:17Z</cp:lastPrinted>
  <dcterms:created xsi:type="dcterms:W3CDTF">2016-05-30T03:13:09Z</dcterms:created>
  <dcterms:modified xsi:type="dcterms:W3CDTF">2025-12-17T06:27:03Z</dcterms:modified>
</cp:coreProperties>
</file>