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3626" r:id="rId2"/>
    <p:sldId id="3647" r:id="rId3"/>
    <p:sldId id="2022" r:id="rId4"/>
    <p:sldId id="2023" r:id="rId5"/>
    <p:sldId id="2024" r:id="rId6"/>
    <p:sldId id="2025" r:id="rId7"/>
    <p:sldId id="2026" r:id="rId8"/>
    <p:sldId id="2027" r:id="rId9"/>
    <p:sldId id="2028" r:id="rId10"/>
    <p:sldId id="2029" r:id="rId11"/>
    <p:sldId id="2030" r:id="rId12"/>
    <p:sldId id="2031" r:id="rId13"/>
    <p:sldId id="2032" r:id="rId14"/>
    <p:sldId id="2033" r:id="rId15"/>
    <p:sldId id="2034" r:id="rId16"/>
    <p:sldId id="2035" r:id="rId17"/>
    <p:sldId id="2036" r:id="rId18"/>
    <p:sldId id="2037" r:id="rId19"/>
    <p:sldId id="2038" r:id="rId20"/>
    <p:sldId id="4219" r:id="rId21"/>
    <p:sldId id="2040" r:id="rId22"/>
    <p:sldId id="4220" r:id="rId23"/>
    <p:sldId id="4221" r:id="rId24"/>
    <p:sldId id="3622" r:id="rId25"/>
    <p:sldId id="4222" r:id="rId26"/>
    <p:sldId id="4223" r:id="rId27"/>
    <p:sldId id="4224" r:id="rId28"/>
    <p:sldId id="4225" r:id="rId29"/>
    <p:sldId id="4226" r:id="rId30"/>
    <p:sldId id="4227" r:id="rId31"/>
    <p:sldId id="4228" r:id="rId3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090172"/>
            <a:ext cx="76581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made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kihon_v3_made">
            <a:hlinkClick r:id="" action="ppaction://media"/>
            <a:extLst>
              <a:ext uri="{FF2B5EF4-FFF2-40B4-BE49-F238E27FC236}">
                <a16:creationId xmlns:a16="http://schemas.microsoft.com/office/drawing/2014/main" id="{A3BB745A-72CF-4958-B0FA-11739D091C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94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make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3_L16_kihon_v3_made">
            <a:hlinkClick r:id="" action="ppaction://media"/>
            <a:extLst>
              <a:ext uri="{FF2B5EF4-FFF2-40B4-BE49-F238E27FC236}">
                <a16:creationId xmlns:a16="http://schemas.microsoft.com/office/drawing/2014/main" id="{9A0BC420-2EF6-4C6C-807B-73B8FE04A9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1723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B8EAE75-6CCB-4CAF-89C7-5344AACAEB8C}"/>
              </a:ext>
            </a:extLst>
          </p:cNvPr>
          <p:cNvGrpSpPr/>
          <p:nvPr/>
        </p:nvGrpSpPr>
        <p:grpSpPr>
          <a:xfrm>
            <a:off x="206478" y="1713146"/>
            <a:ext cx="8731046" cy="3308598"/>
            <a:chOff x="206478" y="2145587"/>
            <a:chExt cx="8731046" cy="330859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669851" y="4007635"/>
              <a:ext cx="780429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おいしい</a:t>
              </a:r>
            </a:p>
          </p:txBody>
        </p:sp>
      </p:grpSp>
      <p:pic>
        <p:nvPicPr>
          <p:cNvPr id="4" name="G3_L16_kihon_v4_delicious">
            <a:hlinkClick r:id="" action="ppaction://media"/>
            <a:extLst>
              <a:ext uri="{FF2B5EF4-FFF2-40B4-BE49-F238E27FC236}">
                <a16:creationId xmlns:a16="http://schemas.microsoft.com/office/drawing/2014/main" id="{A10ED303-1A73-4390-A6AF-149B9B712B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0495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834887" y="2497976"/>
            <a:ext cx="74742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delicious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kihon_v4_delicious">
            <a:hlinkClick r:id="" action="ppaction://media"/>
            <a:extLst>
              <a:ext uri="{FF2B5EF4-FFF2-40B4-BE49-F238E27FC236}">
                <a16:creationId xmlns:a16="http://schemas.microsoft.com/office/drawing/2014/main" id="{2A20C552-50EF-479B-8EA1-72B77225DB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2062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おいしい</a:t>
            </a:r>
          </a:p>
        </p:txBody>
      </p:sp>
      <p:pic>
        <p:nvPicPr>
          <p:cNvPr id="7" name="G3_L16_kihon_v4_delicious">
            <a:hlinkClick r:id="" action="ppaction://media"/>
            <a:extLst>
              <a:ext uri="{FF2B5EF4-FFF2-40B4-BE49-F238E27FC236}">
                <a16:creationId xmlns:a16="http://schemas.microsoft.com/office/drawing/2014/main" id="{32374A84-4DF4-477D-84A4-C071D870E1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4120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kihon_v5_singer">
            <a:hlinkClick r:id="" action="ppaction://media"/>
            <a:extLst>
              <a:ext uri="{FF2B5EF4-FFF2-40B4-BE49-F238E27FC236}">
                <a16:creationId xmlns:a16="http://schemas.microsoft.com/office/drawing/2014/main" id="{26D9EEC6-0183-435D-886D-53309087E2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1939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1057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singer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kihon_v5_singer">
            <a:hlinkClick r:id="" action="ppaction://media"/>
            <a:extLst>
              <a:ext uri="{FF2B5EF4-FFF2-40B4-BE49-F238E27FC236}">
                <a16:creationId xmlns:a16="http://schemas.microsoft.com/office/drawing/2014/main" id="{99C5BE3C-4F6C-404E-AEC7-F26C1B7EC8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1939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60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歌手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6_kihon_v5_singer">
            <a:hlinkClick r:id="" action="ppaction://media"/>
            <a:extLst>
              <a:ext uri="{FF2B5EF4-FFF2-40B4-BE49-F238E27FC236}">
                <a16:creationId xmlns:a16="http://schemas.microsoft.com/office/drawing/2014/main" id="{F928E530-A179-48AD-A218-F07D4991CD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1939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56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2A04AA-6681-4FF2-AA6A-4BBE721C393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唯一の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kihon_v6_only">
            <a:hlinkClick r:id="" action="ppaction://media"/>
            <a:extLst>
              <a:ext uri="{FF2B5EF4-FFF2-40B4-BE49-F238E27FC236}">
                <a16:creationId xmlns:a16="http://schemas.microsoft.com/office/drawing/2014/main" id="{D8C2F8A0-72AD-443C-B330-AA635EEC5A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044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409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only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kihon_v6_only">
            <a:hlinkClick r:id="" action="ppaction://media"/>
            <a:extLst>
              <a:ext uri="{FF2B5EF4-FFF2-40B4-BE49-F238E27FC236}">
                <a16:creationId xmlns:a16="http://schemas.microsoft.com/office/drawing/2014/main" id="{8646FAA7-1441-4A89-BA93-B4D7F99372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044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5052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唯一の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6_kihon_v6_only">
            <a:hlinkClick r:id="" action="ppaction://media"/>
            <a:extLst>
              <a:ext uri="{FF2B5EF4-FFF2-40B4-BE49-F238E27FC236}">
                <a16:creationId xmlns:a16="http://schemas.microsoft.com/office/drawing/2014/main" id="{2CB28092-A709-4B9D-A432-E437252357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84275" y="1044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3610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0DC657-B951-4B0A-BB76-3495559A28B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カメラ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6_kihon_v7_camera">
            <a:hlinkClick r:id="" action="ppaction://media"/>
            <a:extLst>
              <a:ext uri="{FF2B5EF4-FFF2-40B4-BE49-F238E27FC236}">
                <a16:creationId xmlns:a16="http://schemas.microsoft.com/office/drawing/2014/main" id="{0C2AE4D0-17B7-4FF6-95F2-F3450A3822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36675" y="98742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9A49E9EA-EEC6-098A-244A-A3E9C203CDC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2127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321005"/>
            <a:ext cx="83223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camera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kihon_v7_camera">
            <a:hlinkClick r:id="" action="ppaction://media"/>
            <a:extLst>
              <a:ext uri="{FF2B5EF4-FFF2-40B4-BE49-F238E27FC236}">
                <a16:creationId xmlns:a16="http://schemas.microsoft.com/office/drawing/2014/main" id="{964E6D4D-77D1-42C9-B16C-896744348F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36675" y="9874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58D4B1E-E196-0219-0129-DA4AC0F67F6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26207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カメラ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6_kihon_v7_camera">
            <a:hlinkClick r:id="" action="ppaction://media"/>
            <a:extLst>
              <a:ext uri="{FF2B5EF4-FFF2-40B4-BE49-F238E27FC236}">
                <a16:creationId xmlns:a16="http://schemas.microsoft.com/office/drawing/2014/main" id="{53110915-BAD9-4AC9-BEC4-3D125FB7A4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36675" y="98742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544235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6BCB1-A1E0-13F2-1E2F-DDF177858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FD5BD0-D1B6-99B4-AD0B-539BC004402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3C8D7C5-3521-1E26-9050-36BB7206B8F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BF67520-BA8E-09FB-1CCF-AF9F603628C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EAB9D5B-91A3-3E88-1EE1-0B52897158AC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BA9C093-CD18-FD4D-C9D8-527287D49E85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buy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8D53A58-F1CF-5C7B-7D86-A713B825CA4E}"/>
                </a:ext>
              </a:extLst>
            </p:cNvPr>
            <p:cNvSpPr txBox="1"/>
            <p:nvPr/>
          </p:nvSpPr>
          <p:spPr>
            <a:xfrm>
              <a:off x="914400" y="4007635"/>
              <a:ext cx="7315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bought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6_kihon_v1_bought">
            <a:hlinkClick r:id="" action="ppaction://media"/>
            <a:extLst>
              <a:ext uri="{FF2B5EF4-FFF2-40B4-BE49-F238E27FC236}">
                <a16:creationId xmlns:a16="http://schemas.microsoft.com/office/drawing/2014/main" id="{C0AFB675-F751-723F-7CAE-A0F920E6DC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46275" y="12731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90018F9-D895-D7D4-A21E-AB12F1EE8274}"/>
              </a:ext>
            </a:extLst>
          </p:cNvPr>
          <p:cNvSpPr/>
          <p:nvPr/>
        </p:nvSpPr>
        <p:spPr>
          <a:xfrm>
            <a:off x="2142067" y="4023726"/>
            <a:ext cx="485147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79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5DD2B-A2D9-6EF3-FB6A-F69BF9E7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F0CCB12-A525-C1A6-4DE2-3A07A566C24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9714EE-61D4-4560-F721-D08947528D2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2C0FC05-6496-E472-E9E2-62765E34AF1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DE88B2F-0CF9-3A15-C330-4F58D9B45639}"/>
              </a:ext>
            </a:extLst>
          </p:cNvPr>
          <p:cNvGrpSpPr/>
          <p:nvPr/>
        </p:nvGrpSpPr>
        <p:grpSpPr>
          <a:xfrm>
            <a:off x="560439" y="1920033"/>
            <a:ext cx="8023123" cy="3138261"/>
            <a:chOff x="560439" y="2439034"/>
            <a:chExt cx="8023123" cy="313826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7DBE4D7-89BA-5104-76B6-4986D37A374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curry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4B3F12C-0DF3-67FA-4E42-446DD8CA279E}"/>
                </a:ext>
              </a:extLst>
            </p:cNvPr>
            <p:cNvSpPr txBox="1"/>
            <p:nvPr/>
          </p:nvSpPr>
          <p:spPr>
            <a:xfrm>
              <a:off x="560439" y="2439034"/>
              <a:ext cx="8023123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カレー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料理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3_L16_kihon_v2_curry">
            <a:hlinkClick r:id="" action="ppaction://media"/>
            <a:extLst>
              <a:ext uri="{FF2B5EF4-FFF2-40B4-BE49-F238E27FC236}">
                <a16:creationId xmlns:a16="http://schemas.microsoft.com/office/drawing/2014/main" id="{833AD28D-66D3-370D-5B84-59DE3F9DE4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65225" y="15398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84DB6A5-22EA-EBF9-E19F-00CA5F88A87B}"/>
              </a:ext>
            </a:extLst>
          </p:cNvPr>
          <p:cNvSpPr/>
          <p:nvPr/>
        </p:nvSpPr>
        <p:spPr>
          <a:xfrm>
            <a:off x="2768600" y="3416665"/>
            <a:ext cx="35984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5211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A9662-04E9-393B-14B4-19FF4D81E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5475EB1-D804-0FD9-BB90-C6C1486F33D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C752276-BF6F-1EB5-D2E9-B4A741B5AF9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75B1987-FA05-A0D9-CC94-7365FFE7F60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184A9F0-947D-F25E-0720-4B9FDD068BA8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0FE9E3E-A647-EC60-8FE9-C2755C3A79C9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make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0DF588A-4BB7-4945-A85C-C771590DB04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made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kihon_v3_made">
            <a:hlinkClick r:id="" action="ppaction://media"/>
            <a:extLst>
              <a:ext uri="{FF2B5EF4-FFF2-40B4-BE49-F238E27FC236}">
                <a16:creationId xmlns:a16="http://schemas.microsoft.com/office/drawing/2014/main" id="{84446639-7D0E-FB80-4C28-28303FCEB8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9125" y="987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58EA8AF-1E56-2882-ED55-FED99BA75DFA}"/>
              </a:ext>
            </a:extLst>
          </p:cNvPr>
          <p:cNvSpPr/>
          <p:nvPr/>
        </p:nvSpPr>
        <p:spPr>
          <a:xfrm>
            <a:off x="2624667" y="3942092"/>
            <a:ext cx="388627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389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0A846-3D07-992B-4A9C-B04AF493D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E8536E2-D116-A3EC-DE95-8E39958532D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FD904DF-D079-12FF-C7CB-A7D7DD5B8FD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E1754F2-2045-FE62-A806-62433CF4588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B5B75D3-5425-3AFD-C6E6-A47F5E6354CE}"/>
              </a:ext>
            </a:extLst>
          </p:cNvPr>
          <p:cNvGrpSpPr/>
          <p:nvPr/>
        </p:nvGrpSpPr>
        <p:grpSpPr>
          <a:xfrm>
            <a:off x="206478" y="1713146"/>
            <a:ext cx="8731046" cy="3308598"/>
            <a:chOff x="206478" y="2145587"/>
            <a:chExt cx="8731046" cy="330859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EE19B41-7D9D-90AC-700E-8790A3453507}"/>
                </a:ext>
              </a:extLst>
            </p:cNvPr>
            <p:cNvSpPr txBox="1"/>
            <p:nvPr/>
          </p:nvSpPr>
          <p:spPr>
            <a:xfrm>
              <a:off x="669851" y="4007635"/>
              <a:ext cx="780429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delicious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11BE977-735B-F777-EE00-263EDFD26F42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おいしい</a:t>
              </a:r>
            </a:p>
          </p:txBody>
        </p:sp>
      </p:grpSp>
      <p:pic>
        <p:nvPicPr>
          <p:cNvPr id="4" name="G3_L16_kihon_v4_delicious">
            <a:hlinkClick r:id="" action="ppaction://media"/>
            <a:extLst>
              <a:ext uri="{FF2B5EF4-FFF2-40B4-BE49-F238E27FC236}">
                <a16:creationId xmlns:a16="http://schemas.microsoft.com/office/drawing/2014/main" id="{D54AE89B-6C5C-BB6D-CE30-6BAC3CD724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22425" y="625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F4AEC0A-F175-804E-42D7-65D5742032BB}"/>
              </a:ext>
            </a:extLst>
          </p:cNvPr>
          <p:cNvSpPr/>
          <p:nvPr/>
        </p:nvSpPr>
        <p:spPr>
          <a:xfrm>
            <a:off x="1837267" y="3429000"/>
            <a:ext cx="546107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4067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485A6-411B-0180-57EF-B046CCB6E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4764B07-223D-0D10-C5DF-6E4C1E1F37E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ECFBC58-6E34-107D-FBBA-563A5E74639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78F8ED6-024F-1418-E847-9ADAD127F78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85E78A3-45AC-2DD2-B42A-510D8B233BF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DDA7E32-08FC-F1CE-7A73-752F9FCA340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singer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45D0EBF-FB2A-8C11-ADB1-017347B421B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kihon_v5_singer">
            <a:hlinkClick r:id="" action="ppaction://media"/>
            <a:extLst>
              <a:ext uri="{FF2B5EF4-FFF2-40B4-BE49-F238E27FC236}">
                <a16:creationId xmlns:a16="http://schemas.microsoft.com/office/drawing/2014/main" id="{38D9E599-656E-F2EF-4901-77B0496D8B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89075" y="19399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E1217F-53CC-CE46-7AC8-234E48D3D6FA}"/>
              </a:ext>
            </a:extLst>
          </p:cNvPr>
          <p:cNvSpPr/>
          <p:nvPr/>
        </p:nvSpPr>
        <p:spPr>
          <a:xfrm>
            <a:off x="2362200" y="3631442"/>
            <a:ext cx="44112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8043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buy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6_kihon_v1_bought">
            <a:hlinkClick r:id="" action="ppaction://media"/>
            <a:extLst>
              <a:ext uri="{FF2B5EF4-FFF2-40B4-BE49-F238E27FC236}">
                <a16:creationId xmlns:a16="http://schemas.microsoft.com/office/drawing/2014/main" id="{DBB063CE-51D1-42D3-93B0-FF54C3D47FB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6275" y="1273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8427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F696D-54F1-24C3-DE76-827D1E5F2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7A60AF6-B77B-7797-12A5-8FF16DC0C58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3FCFA36-B3D2-5A14-B14D-7FABE0CEB2D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9AA0C5E-C3D5-DD17-DEF6-AC1C55F7C31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41EA39A-4A69-D486-8E64-6B40B707145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21D7AF2-7B2E-EA34-144D-53229FFA8E4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only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A3F7930-DC44-4AF8-7C44-00794C5D5E94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唯一の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kihon_v6_only">
            <a:hlinkClick r:id="" action="ppaction://media"/>
            <a:extLst>
              <a:ext uri="{FF2B5EF4-FFF2-40B4-BE49-F238E27FC236}">
                <a16:creationId xmlns:a16="http://schemas.microsoft.com/office/drawing/2014/main" id="{E9FE63FE-FD0D-447B-4EB9-7A2E7DF9B1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84275" y="1044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950A63F-B63A-4261-D59F-98E622B44784}"/>
              </a:ext>
            </a:extLst>
          </p:cNvPr>
          <p:cNvSpPr/>
          <p:nvPr/>
        </p:nvSpPr>
        <p:spPr>
          <a:xfrm>
            <a:off x="3175000" y="3580169"/>
            <a:ext cx="2785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909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0883C0-79CF-A05F-1B10-76A0D1C97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D95FDD-1DD2-6FEC-12FC-3D808E945F1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7D043DB-B442-A905-D6D9-5984F962EA6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47B417E-6EDE-FDD4-43F1-2354F4B5517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0D57BEC-7241-229A-FF14-470743331123}"/>
              </a:ext>
            </a:extLst>
          </p:cNvPr>
          <p:cNvGrpSpPr/>
          <p:nvPr/>
        </p:nvGrpSpPr>
        <p:grpSpPr>
          <a:xfrm>
            <a:off x="815008" y="1636202"/>
            <a:ext cx="7513984" cy="3585596"/>
            <a:chOff x="815008" y="1991699"/>
            <a:chExt cx="7513984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A4C5E45-609C-34BF-7455-4A1AEB4F43FC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camera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657E263-BB92-B234-AE00-A83547FBB3A5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カメラ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6_kihon_v7_camera">
            <a:hlinkClick r:id="" action="ppaction://media"/>
            <a:extLst>
              <a:ext uri="{FF2B5EF4-FFF2-40B4-BE49-F238E27FC236}">
                <a16:creationId xmlns:a16="http://schemas.microsoft.com/office/drawing/2014/main" id="{54E4AF58-6302-1973-06C8-9E69DAF01A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36675" y="98742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6C740934-F000-2F74-09C6-C6BE47D3CA9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88528FB-2C4F-D906-AD94-C195994DC4A9}"/>
              </a:ext>
            </a:extLst>
          </p:cNvPr>
          <p:cNvSpPr/>
          <p:nvPr/>
        </p:nvSpPr>
        <p:spPr>
          <a:xfrm>
            <a:off x="2142067" y="3554841"/>
            <a:ext cx="485147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946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05616"/>
            <a:ext cx="76581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bought</a:t>
            </a:r>
            <a:endParaRPr kumimoji="1" lang="ja-JP" altLang="en-US" sz="1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6_kihon_v1_bought">
            <a:hlinkClick r:id="" action="ppaction://media"/>
            <a:extLst>
              <a:ext uri="{FF2B5EF4-FFF2-40B4-BE49-F238E27FC236}">
                <a16:creationId xmlns:a16="http://schemas.microsoft.com/office/drawing/2014/main" id="{6B48DDF4-881D-4AAB-A5DA-3B599BAED3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6275" y="1273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4010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buy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5" name="G3_L16_kihon_v1_bought">
            <a:hlinkClick r:id="" action="ppaction://media"/>
            <a:extLst>
              <a:ext uri="{FF2B5EF4-FFF2-40B4-BE49-F238E27FC236}">
                <a16:creationId xmlns:a16="http://schemas.microsoft.com/office/drawing/2014/main" id="{9679FD8C-EC46-4C5A-94AC-C15E92927C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6275" y="1273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2375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560439" y="1920033"/>
            <a:ext cx="8023123" cy="3138261"/>
            <a:chOff x="560439" y="2439034"/>
            <a:chExt cx="8023123" cy="313826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560439" y="2439034"/>
              <a:ext cx="8023123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カレー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料理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3_L16_kihon_v2_curry">
            <a:hlinkClick r:id="" action="ppaction://media"/>
            <a:extLst>
              <a:ext uri="{FF2B5EF4-FFF2-40B4-BE49-F238E27FC236}">
                <a16:creationId xmlns:a16="http://schemas.microsoft.com/office/drawing/2014/main" id="{3CFFB6CB-FD74-4D23-B387-9B03D94A7B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2128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curry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6_kihon_v2_curry">
            <a:hlinkClick r:id="" action="ppaction://media"/>
            <a:extLst>
              <a:ext uri="{FF2B5EF4-FFF2-40B4-BE49-F238E27FC236}">
                <a16:creationId xmlns:a16="http://schemas.microsoft.com/office/drawing/2014/main" id="{1D9D7505-BC7B-4B5C-B7B8-D520645D0D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1504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14057AD-4A3D-40A6-8AF6-A970AB6406CF}"/>
              </a:ext>
            </a:extLst>
          </p:cNvPr>
          <p:cNvSpPr txBox="1"/>
          <p:nvPr/>
        </p:nvSpPr>
        <p:spPr>
          <a:xfrm>
            <a:off x="560439" y="2705725"/>
            <a:ext cx="802312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カレー</a:t>
            </a:r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料理</a:t>
            </a:r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3_L16_kihon_v2_curry">
            <a:hlinkClick r:id="" action="ppaction://media"/>
            <a:extLst>
              <a:ext uri="{FF2B5EF4-FFF2-40B4-BE49-F238E27FC236}">
                <a16:creationId xmlns:a16="http://schemas.microsoft.com/office/drawing/2014/main" id="{1963B948-1E3A-48AC-B4BA-60BC3175D7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150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make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kihon_v3_made">
            <a:hlinkClick r:id="" action="ppaction://media"/>
            <a:extLst>
              <a:ext uri="{FF2B5EF4-FFF2-40B4-BE49-F238E27FC236}">
                <a16:creationId xmlns:a16="http://schemas.microsoft.com/office/drawing/2014/main" id="{4F3241EB-05AB-48F2-A379-911CD4999E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7991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17164</TotalTime>
  <Words>139</Words>
  <Application>Microsoft Office PowerPoint</Application>
  <PresentationFormat>画面に合わせる (4:3)</PresentationFormat>
  <Paragraphs>63</Paragraphs>
  <Slides>31</Slides>
  <Notes>0</Notes>
  <HiddenSlides>0</HiddenSlides>
  <MMClips>31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2154</cp:revision>
  <cp:lastPrinted>2016-06-23T16:36:17Z</cp:lastPrinted>
  <dcterms:created xsi:type="dcterms:W3CDTF">2016-05-30T03:13:09Z</dcterms:created>
  <dcterms:modified xsi:type="dcterms:W3CDTF">2025-12-17T06:45:38Z</dcterms:modified>
</cp:coreProperties>
</file>