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4230" r:id="rId4"/>
    <p:sldId id="4231" r:id="rId5"/>
    <p:sldId id="4232" r:id="rId6"/>
    <p:sldId id="4233" r:id="rId7"/>
    <p:sldId id="4234" r:id="rId8"/>
    <p:sldId id="4235" r:id="rId9"/>
    <p:sldId id="4236" r:id="rId10"/>
    <p:sldId id="4237" r:id="rId11"/>
    <p:sldId id="4238" r:id="rId12"/>
    <p:sldId id="4239" r:id="rId13"/>
    <p:sldId id="4240" r:id="rId14"/>
    <p:sldId id="4241" r:id="rId15"/>
    <p:sldId id="4242" r:id="rId16"/>
    <p:sldId id="4243" r:id="rId17"/>
    <p:sldId id="4244" r:id="rId18"/>
    <p:sldId id="4245" r:id="rId19"/>
    <p:sldId id="4246" r:id="rId20"/>
    <p:sldId id="4247" r:id="rId21"/>
    <p:sldId id="4248" r:id="rId22"/>
    <p:sldId id="4249" r:id="rId23"/>
    <p:sldId id="4250" r:id="rId24"/>
    <p:sldId id="4251" r:id="rId25"/>
    <p:sldId id="4252" r:id="rId26"/>
    <p:sldId id="4253" r:id="rId27"/>
    <p:sldId id="4254" r:id="rId28"/>
    <p:sldId id="4255" r:id="rId29"/>
    <p:sldId id="4256" r:id="rId30"/>
    <p:sldId id="2071" r:id="rId31"/>
    <p:sldId id="2072" r:id="rId32"/>
    <p:sldId id="2073" r:id="rId33"/>
    <p:sldId id="3646" r:id="rId34"/>
    <p:sldId id="4257" r:id="rId35"/>
    <p:sldId id="4258" r:id="rId36"/>
    <p:sldId id="4259" r:id="rId37"/>
    <p:sldId id="4260" r:id="rId38"/>
    <p:sldId id="4261" r:id="rId39"/>
    <p:sldId id="4262" r:id="rId40"/>
    <p:sldId id="4263" r:id="rId41"/>
    <p:sldId id="4264" r:id="rId42"/>
    <p:sldId id="4265" r:id="rId43"/>
    <p:sldId id="4266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651864"/>
            <a:ext cx="914400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catch a cold </a:t>
            </a:r>
            <a:endParaRPr kumimoji="1" lang="ja-JP" altLang="en-US" sz="9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3_catch a cold">
            <a:hlinkClick r:id="" action="ppaction://media"/>
            <a:extLst>
              <a:ext uri="{FF2B5EF4-FFF2-40B4-BE49-F238E27FC236}">
                <a16:creationId xmlns:a16="http://schemas.microsoft.com/office/drawing/2014/main" id="{3FFD23A8-F16E-4F7B-97A9-BBC0313C01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796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821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A346B0-7C9D-43B9-AE2F-FBA7C35FF27E}"/>
              </a:ext>
            </a:extLst>
          </p:cNvPr>
          <p:cNvSpPr txBox="1"/>
          <p:nvPr/>
        </p:nvSpPr>
        <p:spPr>
          <a:xfrm>
            <a:off x="516836" y="2574920"/>
            <a:ext cx="811033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風邪をひく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reading_v3_catch a cold">
            <a:hlinkClick r:id="" action="ppaction://media"/>
            <a:extLst>
              <a:ext uri="{FF2B5EF4-FFF2-40B4-BE49-F238E27FC236}">
                <a16:creationId xmlns:a16="http://schemas.microsoft.com/office/drawing/2014/main" id="{D2955043-A355-4BA7-9414-489B32327D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796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6922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広げる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4_spread">
            <a:hlinkClick r:id="" action="ppaction://media"/>
            <a:extLst>
              <a:ext uri="{FF2B5EF4-FFF2-40B4-BE49-F238E27FC236}">
                <a16:creationId xmlns:a16="http://schemas.microsoft.com/office/drawing/2014/main" id="{A402AA58-5FCA-44FB-BECB-792EC34A383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547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321005"/>
            <a:ext cx="83223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spread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4_spread">
            <a:hlinkClick r:id="" action="ppaction://media"/>
            <a:extLst>
              <a:ext uri="{FF2B5EF4-FFF2-40B4-BE49-F238E27FC236}">
                <a16:creationId xmlns:a16="http://schemas.microsoft.com/office/drawing/2014/main" id="{39551FCF-09EE-4C83-99E1-97ACBE2626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536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広げる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reading_v4_spread">
            <a:hlinkClick r:id="" action="ppaction://media"/>
            <a:extLst>
              <a:ext uri="{FF2B5EF4-FFF2-40B4-BE49-F238E27FC236}">
                <a16:creationId xmlns:a16="http://schemas.microsoft.com/office/drawing/2014/main" id="{AF52FA4F-1632-4523-8238-29F2872717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9721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809326"/>
            <a:ext cx="8731046" cy="3239348"/>
            <a:chOff x="206477" y="2337947"/>
            <a:chExt cx="8731046" cy="323934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33794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くしゃみをする</a:t>
              </a:r>
            </a:p>
          </p:txBody>
        </p:sp>
      </p:grpSp>
      <p:pic>
        <p:nvPicPr>
          <p:cNvPr id="4" name="G3_L16_reading_v5_sneeze">
            <a:hlinkClick r:id="" action="ppaction://media"/>
            <a:extLst>
              <a:ext uri="{FF2B5EF4-FFF2-40B4-BE49-F238E27FC236}">
                <a16:creationId xmlns:a16="http://schemas.microsoft.com/office/drawing/2014/main" id="{DABCC77C-6F66-4450-81D7-A7EFD0D01B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25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sneeze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5_sneeze">
            <a:hlinkClick r:id="" action="ppaction://media"/>
            <a:extLst>
              <a:ext uri="{FF2B5EF4-FFF2-40B4-BE49-F238E27FC236}">
                <a16:creationId xmlns:a16="http://schemas.microsoft.com/office/drawing/2014/main" id="{C323CA31-BF78-471C-939D-3CF619C631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2179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B676067-D5F5-4563-8F35-113BF150C8A3}"/>
              </a:ext>
            </a:extLst>
          </p:cNvPr>
          <p:cNvSpPr txBox="1"/>
          <p:nvPr/>
        </p:nvSpPr>
        <p:spPr>
          <a:xfrm>
            <a:off x="206477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くしゃみをする</a:t>
            </a:r>
          </a:p>
        </p:txBody>
      </p:sp>
      <p:pic>
        <p:nvPicPr>
          <p:cNvPr id="7" name="G3_L16_reading_v5_sneeze">
            <a:hlinkClick r:id="" action="ppaction://media"/>
            <a:extLst>
              <a:ext uri="{FF2B5EF4-FFF2-40B4-BE49-F238E27FC236}">
                <a16:creationId xmlns:a16="http://schemas.microsoft.com/office/drawing/2014/main" id="{0CFB7B83-E229-4317-A8A8-FCDD0DE1A2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968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1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せきをする</a:t>
              </a:r>
            </a:p>
          </p:txBody>
        </p:sp>
      </p:grpSp>
      <p:pic>
        <p:nvPicPr>
          <p:cNvPr id="4" name="G3_L16_reading_v6_cough">
            <a:hlinkClick r:id="" action="ppaction://media"/>
            <a:extLst>
              <a:ext uri="{FF2B5EF4-FFF2-40B4-BE49-F238E27FC236}">
                <a16:creationId xmlns:a16="http://schemas.microsoft.com/office/drawing/2014/main" id="{A38C830C-A5A7-4146-B14F-9DEA4895382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710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B8AC3C-016F-4ED3-840C-2C2349D34916}"/>
              </a:ext>
            </a:extLst>
          </p:cNvPr>
          <p:cNvSpPr txBox="1"/>
          <p:nvPr/>
        </p:nvSpPr>
        <p:spPr>
          <a:xfrm>
            <a:off x="834887" y="2190200"/>
            <a:ext cx="7474226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cough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6_cough">
            <a:hlinkClick r:id="" action="ppaction://media"/>
            <a:extLst>
              <a:ext uri="{FF2B5EF4-FFF2-40B4-BE49-F238E27FC236}">
                <a16:creationId xmlns:a16="http://schemas.microsoft.com/office/drawing/2014/main" id="{B5FF251E-7E78-44D5-ADA3-139FD59479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79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4537F5-04D2-46DF-9D81-3E792CCD32BB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せきをする</a:t>
            </a:r>
          </a:p>
        </p:txBody>
      </p:sp>
      <p:pic>
        <p:nvPicPr>
          <p:cNvPr id="7" name="G3_L16_reading_v6_cough">
            <a:hlinkClick r:id="" action="ppaction://media"/>
            <a:extLst>
              <a:ext uri="{FF2B5EF4-FFF2-40B4-BE49-F238E27FC236}">
                <a16:creationId xmlns:a16="http://schemas.microsoft.com/office/drawing/2014/main" id="{261E8648-D4A6-41FA-B970-234F7694B2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6846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560439" y="1813487"/>
            <a:ext cx="8023123" cy="3231026"/>
            <a:chOff x="560439" y="2346269"/>
            <a:chExt cx="8023123" cy="32310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560439" y="2346269"/>
              <a:ext cx="802312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の上へ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reading_v7_onto">
            <a:hlinkClick r:id="" action="ppaction://media"/>
            <a:extLst>
              <a:ext uri="{FF2B5EF4-FFF2-40B4-BE49-F238E27FC236}">
                <a16:creationId xmlns:a16="http://schemas.microsoft.com/office/drawing/2014/main" id="{2AAC73D2-7BDF-4800-A41A-FDEE81B6A3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1273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onto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6_reading_v7_onto">
            <a:hlinkClick r:id="" action="ppaction://media"/>
            <a:extLst>
              <a:ext uri="{FF2B5EF4-FFF2-40B4-BE49-F238E27FC236}">
                <a16:creationId xmlns:a16="http://schemas.microsoft.com/office/drawing/2014/main" id="{1AC6FE98-0A7D-4C50-B342-19F3F02F34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7268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A454DEA-0A50-4295-9E38-09CCF734219F}"/>
              </a:ext>
            </a:extLst>
          </p:cNvPr>
          <p:cNvSpPr txBox="1"/>
          <p:nvPr/>
        </p:nvSpPr>
        <p:spPr>
          <a:xfrm>
            <a:off x="560439" y="2705725"/>
            <a:ext cx="802312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の上へ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16_reading_v7_onto">
            <a:hlinkClick r:id="" action="ppaction://media"/>
            <a:extLst>
              <a:ext uri="{FF2B5EF4-FFF2-40B4-BE49-F238E27FC236}">
                <a16:creationId xmlns:a16="http://schemas.microsoft.com/office/drawing/2014/main" id="{CB200CAF-8226-423F-A8D1-480E6B050F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93775" y="1387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7631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0DC657-B951-4B0A-BB76-3495559A28B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さわる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8_touch">
            <a:hlinkClick r:id="" action="ppaction://media"/>
            <a:extLst>
              <a:ext uri="{FF2B5EF4-FFF2-40B4-BE49-F238E27FC236}">
                <a16:creationId xmlns:a16="http://schemas.microsoft.com/office/drawing/2014/main" id="{A80234FD-6E3E-4F9C-8E4A-19FDDD3652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73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5218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817" y="2105561"/>
            <a:ext cx="832236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touch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8_touch">
            <a:hlinkClick r:id="" action="ppaction://media"/>
            <a:extLst>
              <a:ext uri="{FF2B5EF4-FFF2-40B4-BE49-F238E27FC236}">
                <a16:creationId xmlns:a16="http://schemas.microsoft.com/office/drawing/2014/main" id="{416CA2F5-4E8E-4DDC-A2A8-164128B188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73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0363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さわる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6_reading_v8_touch">
            <a:hlinkClick r:id="" action="ppaction://media"/>
            <a:extLst>
              <a:ext uri="{FF2B5EF4-FFF2-40B4-BE49-F238E27FC236}">
                <a16:creationId xmlns:a16="http://schemas.microsoft.com/office/drawing/2014/main" id="{87FA9362-6671-47B4-8D87-6C47DACDC5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8125" y="73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097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-238538" y="1912879"/>
            <a:ext cx="9621078" cy="3032243"/>
            <a:chOff x="-238538" y="2545052"/>
            <a:chExt cx="9621078" cy="30322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-238538" y="2545052"/>
              <a:ext cx="96210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ティッシュペーパー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reading_v9_tissue">
            <a:hlinkClick r:id="" action="ppaction://media"/>
            <a:extLst>
              <a:ext uri="{FF2B5EF4-FFF2-40B4-BE49-F238E27FC236}">
                <a16:creationId xmlns:a16="http://schemas.microsoft.com/office/drawing/2014/main" id="{9C83FA21-1F66-471B-82F0-1663D0FB85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13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tissue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6_reading_v9_tissue">
            <a:hlinkClick r:id="" action="ppaction://media"/>
            <a:extLst>
              <a:ext uri="{FF2B5EF4-FFF2-40B4-BE49-F238E27FC236}">
                <a16:creationId xmlns:a16="http://schemas.microsoft.com/office/drawing/2014/main" id="{77B49B90-74FF-4877-872D-BDABD4F375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0291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EEBD914-4656-48C7-9780-F45D2447E018}"/>
              </a:ext>
            </a:extLst>
          </p:cNvPr>
          <p:cNvSpPr txBox="1"/>
          <p:nvPr/>
        </p:nvSpPr>
        <p:spPr>
          <a:xfrm>
            <a:off x="-238538" y="2828836"/>
            <a:ext cx="9621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ティッシュペーパー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3_L16_reading_v9_tissue">
            <a:hlinkClick r:id="" action="ppaction://media"/>
            <a:extLst>
              <a:ext uri="{FF2B5EF4-FFF2-40B4-BE49-F238E27FC236}">
                <a16:creationId xmlns:a16="http://schemas.microsoft.com/office/drawing/2014/main" id="{334971E8-A377-4A43-ADF6-FF136B6AC5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5275" y="106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0677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59340"/>
            <a:ext cx="8731046" cy="3016210"/>
            <a:chOff x="206477" y="2437975"/>
            <a:chExt cx="8731046" cy="3016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54912" y="4007635"/>
              <a:ext cx="763417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基本的には</a:t>
              </a:r>
            </a:p>
          </p:txBody>
        </p:sp>
      </p:grpSp>
      <p:pic>
        <p:nvPicPr>
          <p:cNvPr id="4" name="G3_L16_reading_v1_basically">
            <a:hlinkClick r:id="" action="ppaction://media"/>
            <a:extLst>
              <a:ext uri="{FF2B5EF4-FFF2-40B4-BE49-F238E27FC236}">
                <a16:creationId xmlns:a16="http://schemas.microsoft.com/office/drawing/2014/main" id="{B9007005-875A-4E03-9FC4-DB9FB72658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40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5869226-8F70-4977-ACD6-D78A48E187B7}"/>
              </a:ext>
            </a:extLst>
          </p:cNvPr>
          <p:cNvGrpSpPr/>
          <p:nvPr/>
        </p:nvGrpSpPr>
        <p:grpSpPr>
          <a:xfrm>
            <a:off x="0" y="1759313"/>
            <a:ext cx="9144000" cy="3339375"/>
            <a:chOff x="0" y="2071211"/>
            <a:chExt cx="91440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[t----] [a---]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121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捨てる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10_throw away">
            <a:hlinkClick r:id="" action="ppaction://media"/>
            <a:extLst>
              <a:ext uri="{FF2B5EF4-FFF2-40B4-BE49-F238E27FC236}">
                <a16:creationId xmlns:a16="http://schemas.microsoft.com/office/drawing/2014/main" id="{3010B1DB-84FA-42D6-A455-FD14120FD5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616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FBBDCA6-7374-C2D2-BBA2-A85ED942BF6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04845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644170"/>
            <a:ext cx="8507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throw away</a:t>
            </a:r>
            <a:endParaRPr kumimoji="1" lang="ja-JP" altLang="en-US" sz="7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10_throw away">
            <a:hlinkClick r:id="" action="ppaction://media"/>
            <a:extLst>
              <a:ext uri="{FF2B5EF4-FFF2-40B4-BE49-F238E27FC236}">
                <a16:creationId xmlns:a16="http://schemas.microsoft.com/office/drawing/2014/main" id="{8A145B41-E445-4B3F-A5E2-86220AA0AD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1616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6060B0C-0D87-E3CE-CEC8-3ABE3052137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15158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F81EB3-0952-4A68-93DC-4D198B794CE9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捨てる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10_throw away">
            <a:hlinkClick r:id="" action="ppaction://media"/>
            <a:extLst>
              <a:ext uri="{FF2B5EF4-FFF2-40B4-BE49-F238E27FC236}">
                <a16:creationId xmlns:a16="http://schemas.microsoft.com/office/drawing/2014/main" id="{9C81A2B1-1BB5-423B-A4D4-6C8AA67B6A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08075" y="1616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A9199A5-9F6C-BE0E-E46E-91AD4902C30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867F45D5-43D4-F9B1-2CBE-CD17C43C71A7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6229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95EAA-1963-69C6-E095-EC4192F23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E954F73-E80F-701A-ED4C-F5DBCC5A8AF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04181BD-518B-377D-A9F3-8CAA5A87C38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9EAC9A2-BF48-E282-A925-D2EA83BCA00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1ACE343-A212-AED5-F4A2-AAF345E80246}"/>
              </a:ext>
            </a:extLst>
          </p:cNvPr>
          <p:cNvGrpSpPr/>
          <p:nvPr/>
        </p:nvGrpSpPr>
        <p:grpSpPr>
          <a:xfrm>
            <a:off x="206477" y="1859340"/>
            <a:ext cx="8731046" cy="3016210"/>
            <a:chOff x="206477" y="2437975"/>
            <a:chExt cx="8731046" cy="301621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3B7545-0123-680D-DE2D-7D9B3BFCC323}"/>
                </a:ext>
              </a:extLst>
            </p:cNvPr>
            <p:cNvSpPr txBox="1"/>
            <p:nvPr/>
          </p:nvSpPr>
          <p:spPr>
            <a:xfrm>
              <a:off x="754912" y="4007635"/>
              <a:ext cx="763417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basically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D7A5786-5B79-8DD9-BC86-3FE330C4B166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基本的には</a:t>
              </a:r>
            </a:p>
          </p:txBody>
        </p:sp>
      </p:grpSp>
      <p:pic>
        <p:nvPicPr>
          <p:cNvPr id="4" name="G3_L16_reading_v1_basically">
            <a:hlinkClick r:id="" action="ppaction://media"/>
            <a:extLst>
              <a:ext uri="{FF2B5EF4-FFF2-40B4-BE49-F238E27FC236}">
                <a16:creationId xmlns:a16="http://schemas.microsoft.com/office/drawing/2014/main" id="{1B4A0675-0D43-666E-CE3B-527382AF2D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158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B398E3C-C8E4-026D-D20B-4828EA9B1859}"/>
              </a:ext>
            </a:extLst>
          </p:cNvPr>
          <p:cNvSpPr/>
          <p:nvPr/>
        </p:nvSpPr>
        <p:spPr>
          <a:xfrm>
            <a:off x="2006600" y="3254716"/>
            <a:ext cx="51381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574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FADB3-ACCB-BC4D-D7C0-01FE15816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0BBB185-C319-5F9A-947D-1D5C47C16E6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E57274-D567-AB37-59C7-E4C819AFC1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8100ECE-EBAA-2D77-03F7-380D89DD3EB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7F20936-D7C4-7461-70E6-92B08365779E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E012B27-A9C2-A36C-959B-839846AD579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virus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178FF015-4022-EDDD-E2A0-04454EC122EB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ウイルス</a:t>
              </a:r>
            </a:p>
          </p:txBody>
        </p:sp>
      </p:grpSp>
      <p:pic>
        <p:nvPicPr>
          <p:cNvPr id="3" name="G3_L16_reading_v2_virus">
            <a:hlinkClick r:id="" action="ppaction://media"/>
            <a:extLst>
              <a:ext uri="{FF2B5EF4-FFF2-40B4-BE49-F238E27FC236}">
                <a16:creationId xmlns:a16="http://schemas.microsoft.com/office/drawing/2014/main" id="{678DCD17-B072-6848-5A5E-7C57AEBB9A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8350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260053-980C-6AF8-E4B5-5AFD0AE900E9}"/>
              </a:ext>
            </a:extLst>
          </p:cNvPr>
          <p:cNvSpPr/>
          <p:nvPr/>
        </p:nvSpPr>
        <p:spPr>
          <a:xfrm>
            <a:off x="2819401" y="32547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1372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D5D03-ADD7-33B2-563C-765CBFBCB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D52F4F-FB6E-E356-6C05-A39A85C739E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206D60C-8F03-FF9D-1849-768901E6FF7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25F0E77-8577-F4E6-A536-008F19443D7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544750-130D-951A-BC29-1D34F35292ED}"/>
              </a:ext>
            </a:extLst>
          </p:cNvPr>
          <p:cNvGrpSpPr/>
          <p:nvPr/>
        </p:nvGrpSpPr>
        <p:grpSpPr>
          <a:xfrm>
            <a:off x="0" y="1838393"/>
            <a:ext cx="9144000" cy="3181215"/>
            <a:chOff x="0" y="2414901"/>
            <a:chExt cx="9144000" cy="31812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D04BC1D-D740-03F5-1087-C0426702B3F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[catch] a [cold]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6EFB966-6E70-F9E4-824D-999E6440A184}"/>
                </a:ext>
              </a:extLst>
            </p:cNvPr>
            <p:cNvSpPr txBox="1"/>
            <p:nvPr/>
          </p:nvSpPr>
          <p:spPr>
            <a:xfrm>
              <a:off x="516836" y="2414901"/>
              <a:ext cx="8110330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風邪をひく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3_catch a cold">
            <a:hlinkClick r:id="" action="ppaction://media"/>
            <a:extLst>
              <a:ext uri="{FF2B5EF4-FFF2-40B4-BE49-F238E27FC236}">
                <a16:creationId xmlns:a16="http://schemas.microsoft.com/office/drawing/2014/main" id="{A1F75881-580D-808E-B77E-4137482BEC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79525" y="796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22E53E8-803D-BDEA-80E0-F86792C87CB4}"/>
              </a:ext>
            </a:extLst>
          </p:cNvPr>
          <p:cNvSpPr/>
          <p:nvPr/>
        </p:nvSpPr>
        <p:spPr>
          <a:xfrm>
            <a:off x="5745353" y="3489855"/>
            <a:ext cx="225106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774C45-ED42-A0A5-1DD3-6FBDC6F50C5A}"/>
              </a:ext>
            </a:extLst>
          </p:cNvPr>
          <p:cNvSpPr/>
          <p:nvPr/>
        </p:nvSpPr>
        <p:spPr>
          <a:xfrm>
            <a:off x="1147587" y="3489855"/>
            <a:ext cx="274708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84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295DE-5299-B647-8715-5E4F93D98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AA642F4-FF39-319C-7559-33529A24BE1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7E61C59-5D07-E023-339A-CF57A0CBF4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1DC3F2B-831A-29FA-2350-77EB66C11C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21250ED-F2A8-A1A4-8FFD-5FBFD559FE4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294748-3DA0-EC37-1F6C-634DD6E606DC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spread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AD755B3-4389-8FFE-421F-F6024D436BD5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広げる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4_spread">
            <a:hlinkClick r:id="" action="ppaction://media"/>
            <a:extLst>
              <a:ext uri="{FF2B5EF4-FFF2-40B4-BE49-F238E27FC236}">
                <a16:creationId xmlns:a16="http://schemas.microsoft.com/office/drawing/2014/main" id="{492BD56F-015F-7EE1-2DB7-D9F04616A6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1387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889E60-CC17-E92E-F80D-1AB97ECA23FF}"/>
              </a:ext>
            </a:extLst>
          </p:cNvPr>
          <p:cNvSpPr/>
          <p:nvPr/>
        </p:nvSpPr>
        <p:spPr>
          <a:xfrm>
            <a:off x="2358517" y="3429000"/>
            <a:ext cx="44269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782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74CFE7-1508-5293-FDED-F0AF5C31A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B16C698-0A24-546E-5349-35D66005F4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8538321-3C15-275E-453E-827256A3E0E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321D7B8-46E0-BC69-F31B-3601C6D0DE5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DDE7EF-9C51-10F7-8016-778F1081715E}"/>
              </a:ext>
            </a:extLst>
          </p:cNvPr>
          <p:cNvGrpSpPr/>
          <p:nvPr/>
        </p:nvGrpSpPr>
        <p:grpSpPr>
          <a:xfrm>
            <a:off x="206477" y="1809326"/>
            <a:ext cx="8731046" cy="3239348"/>
            <a:chOff x="206477" y="2337947"/>
            <a:chExt cx="8731046" cy="323934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5EAB9A-A149-358A-314F-F32658082A9C}"/>
                </a:ext>
              </a:extLst>
            </p:cNvPr>
            <p:cNvSpPr txBox="1"/>
            <p:nvPr/>
          </p:nvSpPr>
          <p:spPr>
            <a:xfrm>
              <a:off x="1016000" y="4007635"/>
              <a:ext cx="7112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sneeze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5F2BDBE-49D1-42E2-D6F3-234E4E052E50}"/>
                </a:ext>
              </a:extLst>
            </p:cNvPr>
            <p:cNvSpPr txBox="1"/>
            <p:nvPr/>
          </p:nvSpPr>
          <p:spPr>
            <a:xfrm>
              <a:off x="206477" y="233794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くしゃみをする</a:t>
              </a:r>
            </a:p>
          </p:txBody>
        </p:sp>
      </p:grpSp>
      <p:pic>
        <p:nvPicPr>
          <p:cNvPr id="4" name="G3_L16_reading_v5_sneeze">
            <a:hlinkClick r:id="" action="ppaction://media"/>
            <a:extLst>
              <a:ext uri="{FF2B5EF4-FFF2-40B4-BE49-F238E27FC236}">
                <a16:creationId xmlns:a16="http://schemas.microsoft.com/office/drawing/2014/main" id="{9DA52BCC-DDD9-358B-8CF7-0B9B945B8A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968375"/>
            <a:ext cx="609600" cy="60960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7BD8D40-9C60-B8AE-4BA0-FFF58A455CDD}"/>
              </a:ext>
            </a:extLst>
          </p:cNvPr>
          <p:cNvSpPr/>
          <p:nvPr/>
        </p:nvSpPr>
        <p:spPr>
          <a:xfrm>
            <a:off x="2286000" y="3343340"/>
            <a:ext cx="4579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599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FF737-5103-8319-B35A-06B9350CF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24C2041-040C-BAE5-3EE8-8A49830E8F2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6BB8FC2-9BB0-B4AA-74AD-B5C2C846689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73652F-5233-48BC-A541-61B0242B566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2E34465-9516-F7BA-AAF1-3BC326FCAC06}"/>
              </a:ext>
            </a:extLst>
          </p:cNvPr>
          <p:cNvGrpSpPr/>
          <p:nvPr/>
        </p:nvGrpSpPr>
        <p:grpSpPr>
          <a:xfrm>
            <a:off x="206477" y="1859340"/>
            <a:ext cx="8731046" cy="3139320"/>
            <a:chOff x="206477" y="2437975"/>
            <a:chExt cx="8731046" cy="313932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5E10754-DAAF-82E9-D696-C970723F300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5279D4E-46B6-8B7C-C372-39D306CAFA43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せきをする</a:t>
              </a:r>
            </a:p>
          </p:txBody>
        </p:sp>
      </p:grpSp>
      <p:pic>
        <p:nvPicPr>
          <p:cNvPr id="4" name="G3_L16_reading_v6_cough">
            <a:hlinkClick r:id="" action="ppaction://media"/>
            <a:extLst>
              <a:ext uri="{FF2B5EF4-FFF2-40B4-BE49-F238E27FC236}">
                <a16:creationId xmlns:a16="http://schemas.microsoft.com/office/drawing/2014/main" id="{2A9482B3-DE0F-C55D-9C1F-AED625E27D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AA67B77-81F4-DB2D-F87F-C856623EED02}"/>
              </a:ext>
            </a:extLst>
          </p:cNvPr>
          <p:cNvSpPr/>
          <p:nvPr/>
        </p:nvSpPr>
        <p:spPr>
          <a:xfrm>
            <a:off x="2540000" y="3254716"/>
            <a:ext cx="40713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149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B8AC3C-016F-4ED3-840C-2C2349D34916}"/>
              </a:ext>
            </a:extLst>
          </p:cNvPr>
          <p:cNvSpPr txBox="1"/>
          <p:nvPr/>
        </p:nvSpPr>
        <p:spPr>
          <a:xfrm>
            <a:off x="834887" y="2497976"/>
            <a:ext cx="74742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basically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1_basically">
            <a:hlinkClick r:id="" action="ppaction://media"/>
            <a:extLst>
              <a:ext uri="{FF2B5EF4-FFF2-40B4-BE49-F238E27FC236}">
                <a16:creationId xmlns:a16="http://schemas.microsoft.com/office/drawing/2014/main" id="{970DDD70-2EFA-45D4-AA63-DD9A373629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7074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5E7FEA-AC77-B3B0-6886-9D0D3F042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3483916-0684-3BDA-3544-0BF2FC45DF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B0FF88-B2E9-E1FE-6E87-6C7A5E47DE2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6E29421-96AC-AEB6-577D-8BA7AE49062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ED4FF3-27A9-CF0E-C86A-7F9845D02610}"/>
              </a:ext>
            </a:extLst>
          </p:cNvPr>
          <p:cNvGrpSpPr/>
          <p:nvPr/>
        </p:nvGrpSpPr>
        <p:grpSpPr>
          <a:xfrm>
            <a:off x="560439" y="1813487"/>
            <a:ext cx="8023123" cy="3231026"/>
            <a:chOff x="560439" y="2346269"/>
            <a:chExt cx="8023123" cy="323102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C81994A-88FC-00F9-11A0-73D1F7651C6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onto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70D72E8-EAFA-2A99-B4CD-FD0B33A8231F}"/>
                </a:ext>
              </a:extLst>
            </p:cNvPr>
            <p:cNvSpPr txBox="1"/>
            <p:nvPr/>
          </p:nvSpPr>
          <p:spPr>
            <a:xfrm>
              <a:off x="560439" y="2346269"/>
              <a:ext cx="8023123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の上へ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reading_v7_onto">
            <a:hlinkClick r:id="" action="ppaction://media"/>
            <a:extLst>
              <a:ext uri="{FF2B5EF4-FFF2-40B4-BE49-F238E27FC236}">
                <a16:creationId xmlns:a16="http://schemas.microsoft.com/office/drawing/2014/main" id="{B497EBB5-EC84-C262-3AF9-3F90362BAD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93775" y="1387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7B1F12-7DA1-C03E-2CBE-E9C9BD8AAA9D}"/>
              </a:ext>
            </a:extLst>
          </p:cNvPr>
          <p:cNvSpPr/>
          <p:nvPr/>
        </p:nvSpPr>
        <p:spPr>
          <a:xfrm>
            <a:off x="2819401" y="3254716"/>
            <a:ext cx="351256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055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368BD-D324-AADE-F8C3-D9DD5E809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5EB51E2-4570-D966-4C4A-FF380023E1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C5B7AF-25A6-1106-C625-56533C4F3DE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2E7B412-9F57-3BA3-15E1-FD3F8AEDCB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A71C777-07A1-E7DC-1A06-8228409DD14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055D4BB-9AB4-A8CF-97B6-037D9AB7781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touch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74E5805-E294-A7E3-3859-D0CAAE5CDCBE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さわる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8_touch">
            <a:hlinkClick r:id="" action="ppaction://media"/>
            <a:extLst>
              <a:ext uri="{FF2B5EF4-FFF2-40B4-BE49-F238E27FC236}">
                <a16:creationId xmlns:a16="http://schemas.microsoft.com/office/drawing/2014/main" id="{71C466A9-4B27-4966-A849-72A72E6527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8125" y="73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F15F1F0-CDD2-B25B-3119-B2223C063261}"/>
              </a:ext>
            </a:extLst>
          </p:cNvPr>
          <p:cNvSpPr/>
          <p:nvPr/>
        </p:nvSpPr>
        <p:spPr>
          <a:xfrm>
            <a:off x="2624667" y="3429000"/>
            <a:ext cx="390203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448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059B1-42A4-4315-11E2-A4525BAE8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BB17E7B-3D65-CCFA-F6DF-7985D3DA110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641999-ABF4-B846-2AF5-8B66A1CB3A8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A79BCE5-151C-08CD-02B8-5E2AE4B6A2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E95623-F3EF-355E-6CD0-646390527376}"/>
              </a:ext>
            </a:extLst>
          </p:cNvPr>
          <p:cNvGrpSpPr/>
          <p:nvPr/>
        </p:nvGrpSpPr>
        <p:grpSpPr>
          <a:xfrm>
            <a:off x="-238538" y="1912879"/>
            <a:ext cx="9621078" cy="3032243"/>
            <a:chOff x="-238538" y="2545052"/>
            <a:chExt cx="9621078" cy="303224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44C599-5551-1420-3886-FC3E0A7344F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tissue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43A9DE5-E69F-A8E0-12FB-60113BBE748D}"/>
                </a:ext>
              </a:extLst>
            </p:cNvPr>
            <p:cNvSpPr txBox="1"/>
            <p:nvPr/>
          </p:nvSpPr>
          <p:spPr>
            <a:xfrm>
              <a:off x="-238538" y="2545052"/>
              <a:ext cx="962107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ティッシュペーパー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3_L16_reading_v9_tissue">
            <a:hlinkClick r:id="" action="ppaction://media"/>
            <a:extLst>
              <a:ext uri="{FF2B5EF4-FFF2-40B4-BE49-F238E27FC236}">
                <a16:creationId xmlns:a16="http://schemas.microsoft.com/office/drawing/2014/main" id="{57BE0D28-7CE2-5718-A2D0-33B7F643CE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5275" y="1063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69309E0-2D1C-BFC5-CA05-898A866E6BD8}"/>
              </a:ext>
            </a:extLst>
          </p:cNvPr>
          <p:cNvSpPr/>
          <p:nvPr/>
        </p:nvSpPr>
        <p:spPr>
          <a:xfrm>
            <a:off x="2641600" y="3237782"/>
            <a:ext cx="386816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868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AC992-8338-008A-D5F3-53FF3F01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750990-B051-2D19-2328-915CC4EAE14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659FE2-13D9-DBC6-39D2-A17B6E8B9A7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A4F421-DBB9-1692-63AE-9B0541D6CB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AE3DA12-52C3-9ADC-EA80-940B21BCC167}"/>
              </a:ext>
            </a:extLst>
          </p:cNvPr>
          <p:cNvGrpSpPr/>
          <p:nvPr/>
        </p:nvGrpSpPr>
        <p:grpSpPr>
          <a:xfrm>
            <a:off x="0" y="1759313"/>
            <a:ext cx="9144000" cy="3339375"/>
            <a:chOff x="0" y="2071211"/>
            <a:chExt cx="9144000" cy="333937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F0C6C6F-F928-7DFF-D50B-391CB2803BF4}"/>
                </a:ext>
              </a:extLst>
            </p:cNvPr>
            <p:cNvSpPr txBox="1"/>
            <p:nvPr/>
          </p:nvSpPr>
          <p:spPr>
            <a:xfrm>
              <a:off x="0" y="4087147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[throw] [away]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D7DD961-F2FD-4788-AF81-E0F326A51F8B}"/>
                </a:ext>
              </a:extLst>
            </p:cNvPr>
            <p:cNvSpPr txBox="1"/>
            <p:nvPr/>
          </p:nvSpPr>
          <p:spPr>
            <a:xfrm>
              <a:off x="815009" y="2071211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捨てる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10_throw away">
            <a:hlinkClick r:id="" action="ppaction://media"/>
            <a:extLst>
              <a:ext uri="{FF2B5EF4-FFF2-40B4-BE49-F238E27FC236}">
                <a16:creationId xmlns:a16="http://schemas.microsoft.com/office/drawing/2014/main" id="{BA5C753A-8DA9-E3A4-6E85-AF2CC27439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16160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9CA76F7-DB02-6E2A-9870-F7B0BFD709F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FF71C0B-65E4-6006-158A-D0F0791F100D}"/>
              </a:ext>
            </a:extLst>
          </p:cNvPr>
          <p:cNvSpPr/>
          <p:nvPr/>
        </p:nvSpPr>
        <p:spPr>
          <a:xfrm>
            <a:off x="815008" y="3580170"/>
            <a:ext cx="332519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A5F2ACB-EBBE-6CD6-8779-894D98BA7E0D}"/>
              </a:ext>
            </a:extLst>
          </p:cNvPr>
          <p:cNvSpPr/>
          <p:nvPr/>
        </p:nvSpPr>
        <p:spPr>
          <a:xfrm>
            <a:off x="5400671" y="3575496"/>
            <a:ext cx="293052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208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44537F5-04D2-46DF-9D81-3E792CCD32BB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基本的には</a:t>
            </a:r>
          </a:p>
        </p:txBody>
      </p:sp>
      <p:pic>
        <p:nvPicPr>
          <p:cNvPr id="7" name="G3_L16_reading_v1_basically">
            <a:hlinkClick r:id="" action="ppaction://media"/>
            <a:extLst>
              <a:ext uri="{FF2B5EF4-FFF2-40B4-BE49-F238E27FC236}">
                <a16:creationId xmlns:a16="http://schemas.microsoft.com/office/drawing/2014/main" id="{1C15B6DB-1090-43D4-A3E7-EF34B4E8D6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58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1245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82B73B9-A907-495C-A075-8E469C8720E7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0D4F2CA-9BCF-4FE5-BDC8-15257F44451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051F766-1F4F-469F-9596-2A846A929B8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ウイルス</a:t>
              </a:r>
            </a:p>
          </p:txBody>
        </p:sp>
      </p:grpSp>
      <p:pic>
        <p:nvPicPr>
          <p:cNvPr id="3" name="G3_L16_reading_v2_virus">
            <a:hlinkClick r:id="" action="ppaction://media"/>
            <a:extLst>
              <a:ext uri="{FF2B5EF4-FFF2-40B4-BE49-F238E27FC236}">
                <a16:creationId xmlns:a16="http://schemas.microsoft.com/office/drawing/2014/main" id="{98FFE988-CCD0-4768-8256-DB69E06AF1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7991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105561"/>
            <a:ext cx="8295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virus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6_reading_v2_virus">
            <a:hlinkClick r:id="" action="ppaction://media"/>
            <a:extLst>
              <a:ext uri="{FF2B5EF4-FFF2-40B4-BE49-F238E27FC236}">
                <a16:creationId xmlns:a16="http://schemas.microsoft.com/office/drawing/2014/main" id="{304BABFA-92D6-4905-B3C1-F4392C3D6A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5586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37EB01-6130-49EB-B409-6C33BDCED3C8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ウイルス</a:t>
            </a:r>
          </a:p>
        </p:txBody>
      </p:sp>
      <p:pic>
        <p:nvPicPr>
          <p:cNvPr id="6" name="G3_L16_reading_v2_virus">
            <a:hlinkClick r:id="" action="ppaction://media"/>
            <a:extLst>
              <a:ext uri="{FF2B5EF4-FFF2-40B4-BE49-F238E27FC236}">
                <a16:creationId xmlns:a16="http://schemas.microsoft.com/office/drawing/2014/main" id="{3C1653B3-3A8E-454D-BE56-94F57E5C84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835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634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838393"/>
            <a:ext cx="9144000" cy="3181215"/>
            <a:chOff x="0" y="2414901"/>
            <a:chExt cx="9144000" cy="31812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[c----] a [c---]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16836" y="2414901"/>
              <a:ext cx="8110330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風邪をひく</a:t>
              </a:r>
              <a:endParaRPr kumimoji="1" lang="ja-JP" altLang="en-US" sz="10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6_reading_v3_catch a cold">
            <a:hlinkClick r:id="" action="ppaction://media"/>
            <a:extLst>
              <a:ext uri="{FF2B5EF4-FFF2-40B4-BE49-F238E27FC236}">
                <a16:creationId xmlns:a16="http://schemas.microsoft.com/office/drawing/2014/main" id="{5D6DF78E-4A47-48E4-87DA-CF04CE4DA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79525" y="796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0781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17156</TotalTime>
  <Words>214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2154</cp:revision>
  <cp:lastPrinted>2016-06-23T16:36:17Z</cp:lastPrinted>
  <dcterms:created xsi:type="dcterms:W3CDTF">2016-05-30T03:13:09Z</dcterms:created>
  <dcterms:modified xsi:type="dcterms:W3CDTF">2025-12-17T06:48:45Z</dcterms:modified>
</cp:coreProperties>
</file>