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404" r:id="rId3"/>
    <p:sldId id="4151" r:id="rId4"/>
    <p:sldId id="4414" r:id="rId5"/>
    <p:sldId id="4415" r:id="rId6"/>
    <p:sldId id="4416" r:id="rId7"/>
    <p:sldId id="4417" r:id="rId8"/>
    <p:sldId id="4418" r:id="rId9"/>
    <p:sldId id="4419" r:id="rId10"/>
    <p:sldId id="4420" r:id="rId11"/>
    <p:sldId id="4421" r:id="rId12"/>
    <p:sldId id="4422" r:id="rId13"/>
    <p:sldId id="4405" r:id="rId14"/>
    <p:sldId id="4195" r:id="rId15"/>
    <p:sldId id="4216" r:id="rId16"/>
    <p:sldId id="4217" r:id="rId17"/>
    <p:sldId id="4218" r:id="rId18"/>
    <p:sldId id="4423" r:id="rId19"/>
    <p:sldId id="4424" r:id="rId20"/>
    <p:sldId id="4425" r:id="rId21"/>
    <p:sldId id="4426" r:id="rId22"/>
    <p:sldId id="4427" r:id="rId23"/>
    <p:sldId id="4428" r:id="rId24"/>
    <p:sldId id="4406" r:id="rId25"/>
    <p:sldId id="4206" r:id="rId26"/>
    <p:sldId id="4429" r:id="rId27"/>
    <p:sldId id="4267" r:id="rId28"/>
    <p:sldId id="4268" r:id="rId29"/>
    <p:sldId id="4272" r:id="rId30"/>
    <p:sldId id="4273" r:id="rId31"/>
    <p:sldId id="4274" r:id="rId32"/>
    <p:sldId id="4275" r:id="rId33"/>
    <p:sldId id="4276" r:id="rId34"/>
    <p:sldId id="4277" r:id="rId35"/>
    <p:sldId id="4407" r:id="rId36"/>
    <p:sldId id="4430" r:id="rId37"/>
    <p:sldId id="4269" r:id="rId38"/>
    <p:sldId id="4270" r:id="rId39"/>
    <p:sldId id="4271" r:id="rId40"/>
    <p:sldId id="4278" r:id="rId41"/>
    <p:sldId id="4279" r:id="rId42"/>
    <p:sldId id="4280" r:id="rId43"/>
    <p:sldId id="4281" r:id="rId44"/>
    <p:sldId id="4282" r:id="rId45"/>
    <p:sldId id="4283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E514-B51F-0616-C09D-F44785A5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EEEA0C-7F44-8EE8-AF8A-D1FCD3751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CE4B2E-9FA5-2A32-0CF9-91A7A8F36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4663FE-0D2F-AD31-8F4E-A2A15A96C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95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86AE-2F43-3825-46B1-69331D8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467658-EF03-B5BF-34F4-05DBB23DE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D342A-3CE5-CE42-848B-301EC1697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51520-03C9-CAA8-2C46-A830093EE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92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728-8212-B86C-CF88-4AD21532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447CD-6F4E-F20A-F239-874EDB87F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D1EEF5-41F4-731A-DBA8-8DEDE933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163FEA-5BBF-4B6D-3C38-7C0DDE68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03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8AF3-BDF5-3E21-F160-00FE81A4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2C27C4-408A-2AB1-16C9-DC8C54FE1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7CF1E-A521-393D-FCC7-B6B7B9F86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3F8D59-BEE6-C9A2-8402-EA6E3F8BA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47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E8D9-CCA5-CF5A-6FEC-51D8C72E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C5728D-B446-E429-2ABF-6C7BA459B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4F690C-2002-A278-98B2-8178A8EEB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055623-CF3A-1495-3070-07909F990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76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E73A-3A49-8F50-4E2A-9747634F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1E4FFD-18B6-E7A3-ADA3-75E3A02D5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B63165-69F1-748E-9866-1A7A0EC95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FE85A-27E0-122F-EB3F-02D8278EF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54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5F633-5920-4EC3-6246-F56EEA665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80747D-2263-979C-8775-4D9BDC901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84E6E6-5AB3-AFCA-2AC3-7620CAF5B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B60153-7C84-1BCB-778A-F056EB9A4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306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19DB1-FD8A-1C81-9EFF-972E713B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BEF5B7-72EC-7AA6-544C-C39F459D5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FBBF1F-FA92-DA0D-5A8D-17238DE9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BFF973-DC82-F855-F4C2-D9337AA33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7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AA758-8BD4-2420-1DCC-D8E4F16A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F04DE0-BB19-6484-85AE-81FFB7088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F1EDC1-BD55-E657-4E2C-7E1BEC2D4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FFBABC-CA34-B9C2-D00C-CA67D11A0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11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43DD-DDC0-8430-2805-BA6E92F9D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213992-E025-780E-06DE-0AFD2B48E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7BB3CB-4F56-DC6C-90A7-8DA0F44EC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0A6D45-20A6-048B-7B3E-B3800BF5A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6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94A6-B944-F04E-D63B-51AA0151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0D15A7-8558-DC5B-11D9-309B9844E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48CBD4-C7B0-C9A0-4712-751084F0F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3F3C1-23A7-CBA6-60B3-B6440A9D9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D612-0A72-B914-82DE-B4061A60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2CC5D9-8DAD-2C4B-E1A7-C6C88941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AF2BB8-3D01-50EA-2F91-627EBB9B6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A9A0E-38E9-CB64-FFBC-1F41977B9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70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775C-4196-93A8-DFF1-DEEF2CF2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658547-8411-55FF-A573-9686F3949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94ACA7-600A-3356-1576-79B793C7F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2ED31-D55A-CC8B-F287-29CB4A7CB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1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B80F-A4B2-F897-F8BC-C5966C5A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A690AD-A96A-E24C-83D6-4763C1C3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C6D321-F60E-99F6-11AD-29E5F04BB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CDEEDD-3657-2F8B-CB2B-3462EBE36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355B3-6DF0-13A9-8A68-61BF86C7B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248106-D08D-8C6A-2A3D-6F3628FDF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28262B-2E4D-7C26-863B-BE4A6A64F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A549E4-1FB9-E48A-2DEC-0B7776C7F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DFFBD-B082-260E-15C5-6389FE73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820104-E817-2A05-9509-6337B004E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B48019-BBF9-E49F-02EC-D721FC84C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35A2CF-7DE2-B756-1ED0-6BAC7F142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62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2528F-AC74-4A27-FB3B-70790670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7C57B2-5F69-F5D3-9CBA-C8ACA6C94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E68029-C6E3-A805-84A3-C8A0ECCAF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1F93A-C30D-91D9-5F84-EAEC1ABF2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59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2FE36-280E-D1F5-29AF-8BBB30E4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DC3C2E-A61D-E9CD-3E90-39F5A0BD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38FA71-DDDA-9B95-15E7-87A2C5A77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D919F-4A8C-2A3C-6D3B-C9398929E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756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D6BD-7988-D427-8FFF-1D78C02C3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A65ECE-6542-78AC-0136-5A0FEA07A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4A3CF8-5760-D2CA-0EB7-EC2374473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B48BC2-678D-996E-70A6-5CA6927A2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66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76061-450D-886E-B7F8-0F3FAAF7E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B04872-131C-5677-9080-688DEF9E1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31C58D-8153-9958-8EE1-75C7948E0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0F18CB-E170-DEF5-E016-FDE29F806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170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772B-6CF2-7ABE-3E26-DB904EFB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EDD400-8FA9-88E7-6A7E-F0AD56470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71300F-52CF-3D52-BC4A-E42985725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5A7DC-2EE8-CB22-64E1-7E9C1A4C5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19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57A3-50B6-A432-CA50-C0527D3A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8EF842-7247-D3B0-E257-196B790F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02DF48-E38E-842A-BBF9-5C9BBE94D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75ACC9-3F00-CD4B-E444-D258411B4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5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EC89-D2DF-91CB-0518-CE5D2F47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FBB95A-3633-5CCB-4D0A-6BB09E420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1523BE-FF4D-A759-027D-102CCAB7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CEB2E-2A59-0BBC-240F-4C0F43CF5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40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9B026-FBFC-4F1D-8E06-10CA37BF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38E24-8EBA-ABF2-A2B4-654006335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A31E77-6F6D-D66F-B308-6CCE50F08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73D61-A8D6-34FF-0A90-8E479B86D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87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F2729-4663-0D2F-0796-5A54F73A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AC4424-9593-CFE0-5A2E-ED1C321FB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545F83-8F8F-0183-1EAD-0BB2F8F9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66106B-4763-8A99-564A-10A6E5A12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834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C59FB-F16A-BA7F-92F7-801DD8297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9C64A6-F572-1501-CE84-8A5F5697F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EE46DB-ECF3-DB50-EB2D-BA4801C6F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6BD4EF-DE2A-80D5-045E-909FA6F0F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887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80B0-8D5E-5801-9263-C2A59BC0B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2BC794-2B0B-CA32-C66A-25037A544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496B17-8CF8-1065-3219-53F14C3BD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291348-E67F-2758-331C-D876ACDAF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484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C1C2A-FF91-9308-17EF-06CDB1CB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7F2A8B-5147-8230-95A3-4695F462D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7DA3D7-526F-A591-55BC-6F4D42C86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A3F880-846F-6417-B3A2-40F3FB5C2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98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BAE08-3686-1DAA-2D6F-404B45B5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DA859A-D7C4-ABAB-6B06-EA1705EC4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E02F0B-C18B-79B6-38FC-828EF4A1D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39DC07-7776-E4EA-3E2E-311403460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91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A8882-B9F4-23B1-2DCE-02DA29FA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F20F8F-70ED-80FD-0BC4-FEAF1461C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582725-57D9-0EA5-AD42-84E23BAE4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0D94CC-A08B-9577-22B2-26C5B1B91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85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36F3-461F-17CB-C49D-72FFA2E3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2EFC68-CCA3-FC79-649A-D6C1F6F30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B538A7-A72D-E808-DF62-6EF18597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C2B30-9C2A-5DFF-4034-65E0F26EE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CD0D-6D98-90E5-9EB8-59484F61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557455-AC47-4037-B756-1F9FB0AEA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6CA9CC-1AC0-1C18-E84D-D50580311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82D5-8FF5-16DD-E09F-667D39D24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22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0760-0847-2BEF-F504-C2E176690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E241AF-EA25-EF0F-881A-C604C8BCD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F32D76-B650-67CF-F33E-0EDEFE393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A065B2-7E98-1716-9BD8-1120008D6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82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F832D-1B69-E973-F074-88BBC8A6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54F21A-114A-A3DF-6D13-3611259EA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FFB34A-1939-6B15-AADD-A2626CB7C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2CE21-CE83-F776-5166-186A9FDDE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82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AFBC-D2E1-EFDF-6043-44C9827D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AC309E-15FF-E71F-F0FA-196B8F763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B07F58-838D-04D7-3064-6F052A82C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9C37D7-7C05-C1B7-DA4F-C22A83538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79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FE1A-41C7-B265-97A4-CFE87EE03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9D6B4B-8353-9170-AB7E-FD3DC9232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937EBB-0B7F-4D51-F985-10C994675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3EAC1-37BC-F745-83FC-D345C1C26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65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FFFA-7687-D582-6DC0-C06BE5ED6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690C2F-5FBC-59BA-632D-D286945701E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5C79DD-76F9-2358-B11E-2836C3ABB570}"/>
              </a:ext>
            </a:extLst>
          </p:cNvPr>
          <p:cNvSpPr txBox="1"/>
          <p:nvPr/>
        </p:nvSpPr>
        <p:spPr>
          <a:xfrm>
            <a:off x="256991" y="4128490"/>
            <a:ext cx="86300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show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 the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Kyoto.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34E99C-6665-BCB4-4EA7-074081EEE87C}"/>
              </a:ext>
            </a:extLst>
          </p:cNvPr>
          <p:cNvSpPr txBox="1"/>
          <p:nvPr/>
        </p:nvSpPr>
        <p:spPr>
          <a:xfrm>
            <a:off x="332463" y="690490"/>
            <a:ext cx="8479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見せて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 写真を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3Please show me the picture which you took  in Kyoto.">
            <a:hlinkClick r:id="" action="ppaction://media"/>
            <a:extLst>
              <a:ext uri="{FF2B5EF4-FFF2-40B4-BE49-F238E27FC236}">
                <a16:creationId xmlns:a16="http://schemas.microsoft.com/office/drawing/2014/main" id="{4B350A14-3B29-EF05-C8B8-6EACEC9D3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19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D2EF3-93BF-0E1F-0B4C-19135822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82E335A-8CA3-E69D-4292-190E697854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CAC535-6627-27F8-C1BE-F9C9DC274DE5}"/>
              </a:ext>
            </a:extLst>
          </p:cNvPr>
          <p:cNvSpPr txBox="1"/>
          <p:nvPr/>
        </p:nvSpPr>
        <p:spPr>
          <a:xfrm>
            <a:off x="128495" y="2409490"/>
            <a:ext cx="88870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me the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Kyoto.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3Please show me the picture which you took  in Kyoto.">
            <a:hlinkClick r:id="" action="ppaction://media"/>
            <a:extLst>
              <a:ext uri="{FF2B5EF4-FFF2-40B4-BE49-F238E27FC236}">
                <a16:creationId xmlns:a16="http://schemas.microsoft.com/office/drawing/2014/main" id="{1BD952EA-48EA-13DC-4B51-22EC62580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018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DAF02-FD3F-639C-75FC-498DB0C1A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43BC81-427C-3238-4D02-6191DD3C707C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42F575-1A8B-B263-3EAF-AE8B784FE270}"/>
              </a:ext>
            </a:extLst>
          </p:cNvPr>
          <p:cNvSpPr txBox="1"/>
          <p:nvPr/>
        </p:nvSpPr>
        <p:spPr>
          <a:xfrm>
            <a:off x="332471" y="2321003"/>
            <a:ext cx="8479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見せて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 写真を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撮った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3Please show me the picture which you took  in Kyoto.">
            <a:hlinkClick r:id="" action="ppaction://media"/>
            <a:extLst>
              <a:ext uri="{FF2B5EF4-FFF2-40B4-BE49-F238E27FC236}">
                <a16:creationId xmlns:a16="http://schemas.microsoft.com/office/drawing/2014/main" id="{7AE22ADF-E410-3C6D-3C64-1D3648596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4588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61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B13E-FBE4-C613-5925-39300699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E4B4958-2B2C-3095-F357-AD9F8B69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27" b="42628"/>
          <a:stretch/>
        </p:blipFill>
        <p:spPr>
          <a:xfrm>
            <a:off x="291931" y="973056"/>
            <a:ext cx="8560800" cy="84557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FBE7662-E87E-2655-7244-33FA7C6F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9ACCE-367D-6975-1E7E-16B6CAF9CA13}"/>
              </a:ext>
            </a:extLst>
          </p:cNvPr>
          <p:cNvSpPr txBox="1"/>
          <p:nvPr/>
        </p:nvSpPr>
        <p:spPr>
          <a:xfrm>
            <a:off x="1032444" y="1857701"/>
            <a:ext cx="4012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彼女が作ったカレーはおいしかったです。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9C1B23-3FD4-BEB0-0ABD-DEB4A0F86FCD}"/>
              </a:ext>
            </a:extLst>
          </p:cNvPr>
          <p:cNvSpPr/>
          <p:nvPr/>
        </p:nvSpPr>
        <p:spPr>
          <a:xfrm>
            <a:off x="0" y="2434433"/>
            <a:ext cx="9144000" cy="442356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9772F4-FD50-77E2-46B5-D486EDD50A44}"/>
              </a:ext>
            </a:extLst>
          </p:cNvPr>
          <p:cNvSpPr txBox="1"/>
          <p:nvPr/>
        </p:nvSpPr>
        <p:spPr>
          <a:xfrm>
            <a:off x="537492" y="2739233"/>
            <a:ext cx="840083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curry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delicious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she made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「彼女が作った」という意味をもち、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curry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made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</p:spTree>
    <p:extLst>
      <p:ext uri="{BB962C8B-B14F-4D97-AF65-F5344CB8AC3E}">
        <p14:creationId xmlns:p14="http://schemas.microsoft.com/office/powerpoint/2010/main" val="19056975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284B-C409-0F84-BD84-BE979EC6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857BFC-AF48-B273-FFFA-B2EC72B00A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C5A24A-C081-654C-4585-16770346DBF8}"/>
              </a:ext>
            </a:extLst>
          </p:cNvPr>
          <p:cNvSpPr txBox="1"/>
          <p:nvPr/>
        </p:nvSpPr>
        <p:spPr>
          <a:xfrm>
            <a:off x="2020465" y="3620659"/>
            <a:ext cx="510307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curry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delicious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2ED662-A11E-7C0F-62B6-FA627E6E4B15}"/>
              </a:ext>
            </a:extLst>
          </p:cNvPr>
          <p:cNvSpPr txBox="1"/>
          <p:nvPr/>
        </p:nvSpPr>
        <p:spPr>
          <a:xfrm>
            <a:off x="1788551" y="114013"/>
            <a:ext cx="5566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そのカレーは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4The curry  which she made was delicious.">
            <a:hlinkClick r:id="" action="ppaction://media"/>
            <a:extLst>
              <a:ext uri="{FF2B5EF4-FFF2-40B4-BE49-F238E27FC236}">
                <a16:creationId xmlns:a16="http://schemas.microsoft.com/office/drawing/2014/main" id="{B92B4D74-2A5E-E783-73BF-0ED14602A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0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BE76-E527-67C4-098A-AF013544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AC80F5-A408-9B99-3ADB-85F8F40E88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4240EA-609E-7F37-53D8-3601B001C0D7}"/>
              </a:ext>
            </a:extLst>
          </p:cNvPr>
          <p:cNvSpPr txBox="1"/>
          <p:nvPr/>
        </p:nvSpPr>
        <p:spPr>
          <a:xfrm>
            <a:off x="1730995" y="1901659"/>
            <a:ext cx="568201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curry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delicious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4The curry  which she made was delicious.">
            <a:hlinkClick r:id="" action="ppaction://media"/>
            <a:extLst>
              <a:ext uri="{FF2B5EF4-FFF2-40B4-BE49-F238E27FC236}">
                <a16:creationId xmlns:a16="http://schemas.microsoft.com/office/drawing/2014/main" id="{E38ECAD7-B84E-F1B0-0548-2B8A1414B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16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52CD-A9ED-8409-0A3E-9F4754DE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6AEEE8-C452-E75A-794D-69E046BB0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DF2BE5-F10F-344B-AD51-ADB4D4F679DB}"/>
              </a:ext>
            </a:extLst>
          </p:cNvPr>
          <p:cNvSpPr txBox="1"/>
          <p:nvPr/>
        </p:nvSpPr>
        <p:spPr>
          <a:xfrm>
            <a:off x="1788551" y="1767005"/>
            <a:ext cx="5566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そのカレーは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4The curry  which she made was delicious.">
            <a:hlinkClick r:id="" action="ppaction://media"/>
            <a:extLst>
              <a:ext uri="{FF2B5EF4-FFF2-40B4-BE49-F238E27FC236}">
                <a16:creationId xmlns:a16="http://schemas.microsoft.com/office/drawing/2014/main" id="{A13CAF8C-EAB1-1578-E2B7-20C4FA576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09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9ED7-9ACD-CD2B-FE24-6906C7A3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9EA77D-AA1D-4588-7B7C-1AF5DEFC167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B94F23-89D4-AE38-8575-F6CF4CA72198}"/>
              </a:ext>
            </a:extLst>
          </p:cNvPr>
          <p:cNvSpPr txBox="1"/>
          <p:nvPr/>
        </p:nvSpPr>
        <p:spPr>
          <a:xfrm>
            <a:off x="875761" y="3620659"/>
            <a:ext cx="739247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stew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made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delicious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0C0BC6-DAC2-62D1-8005-D5325EC86B95}"/>
              </a:ext>
            </a:extLst>
          </p:cNvPr>
          <p:cNvSpPr txBox="1"/>
          <p:nvPr/>
        </p:nvSpPr>
        <p:spPr>
          <a:xfrm>
            <a:off x="1788551" y="114013"/>
            <a:ext cx="5566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そのシチューは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The stew which my mother made was delicious.">
            <a:hlinkClick r:id="" action="ppaction://media"/>
            <a:extLst>
              <a:ext uri="{FF2B5EF4-FFF2-40B4-BE49-F238E27FC236}">
                <a16:creationId xmlns:a16="http://schemas.microsoft.com/office/drawing/2014/main" id="{74717AD3-B876-8392-9B31-129131FBE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73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217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4B816-187B-B5FD-1655-FB1847DC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8BC27C-9E80-79F5-465E-40710D81E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F2FDFD-DBA0-829A-79B2-696E62CDEF7F}"/>
              </a:ext>
            </a:extLst>
          </p:cNvPr>
          <p:cNvSpPr txBox="1"/>
          <p:nvPr/>
        </p:nvSpPr>
        <p:spPr>
          <a:xfrm>
            <a:off x="666481" y="1901659"/>
            <a:ext cx="781103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stew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5The stew which my mother made was delicious.">
            <a:hlinkClick r:id="" action="ppaction://media"/>
            <a:extLst>
              <a:ext uri="{FF2B5EF4-FFF2-40B4-BE49-F238E27FC236}">
                <a16:creationId xmlns:a16="http://schemas.microsoft.com/office/drawing/2014/main" id="{91B0C53A-A210-161C-6519-7A19D1753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73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52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AD86-CD28-EEDB-3188-17727463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CEC45F-FD25-8F78-99F6-8185A8FB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0" b="60915"/>
          <a:stretch/>
        </p:blipFill>
        <p:spPr>
          <a:xfrm>
            <a:off x="291931" y="1022216"/>
            <a:ext cx="8560800" cy="7655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412AAC1-8026-40F7-16AB-9DE31647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998E3B-7B55-3AE4-3F56-B1FE844F9FA2}"/>
              </a:ext>
            </a:extLst>
          </p:cNvPr>
          <p:cNvSpPr txBox="1"/>
          <p:nvPr/>
        </p:nvSpPr>
        <p:spPr>
          <a:xfrm>
            <a:off x="1032444" y="1856276"/>
            <a:ext cx="40765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これは私がフランスで買ったかばんです。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700C0B-DF08-0ED9-8B2F-CD3C8A6047E5}"/>
              </a:ext>
            </a:extLst>
          </p:cNvPr>
          <p:cNvSpPr/>
          <p:nvPr/>
        </p:nvSpPr>
        <p:spPr>
          <a:xfrm>
            <a:off x="0" y="2501153"/>
            <a:ext cx="9144000" cy="435684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97F1CE-5784-C74D-DF25-4A2505AE0598}"/>
              </a:ext>
            </a:extLst>
          </p:cNvPr>
          <p:cNvSpPr txBox="1"/>
          <p:nvPr/>
        </p:nvSpPr>
        <p:spPr>
          <a:xfrm>
            <a:off x="537492" y="2615303"/>
            <a:ext cx="8400835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bag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I bought in France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「私がフランスで買った」という意味をもち、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bag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bought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which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France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「フランスで」という意味をもち、動詞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bought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5721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2586-BC82-6A55-1C9F-A8FD85919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C63C15-ED12-2ED7-EF5E-001D0019994C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A0C52-3859-FE26-8F5C-7F2D9641B40B}"/>
              </a:ext>
            </a:extLst>
          </p:cNvPr>
          <p:cNvSpPr txBox="1"/>
          <p:nvPr/>
        </p:nvSpPr>
        <p:spPr>
          <a:xfrm>
            <a:off x="1788551" y="1767005"/>
            <a:ext cx="55668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そのシチューは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私の母が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おいし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5The stew which my mother made was delicious.">
            <a:hlinkClick r:id="" action="ppaction://media"/>
            <a:extLst>
              <a:ext uri="{FF2B5EF4-FFF2-40B4-BE49-F238E27FC236}">
                <a16:creationId xmlns:a16="http://schemas.microsoft.com/office/drawing/2014/main" id="{47BFD452-699E-757E-E6AF-217ED4E53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573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70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1CA5D-273B-7E0C-C92F-E03A7FE5B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1903E6-2CB0-8E67-A492-FFB55A2C3E6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F97F31-FE2E-B58A-6B36-04AA4E9F9D22}"/>
              </a:ext>
            </a:extLst>
          </p:cNvPr>
          <p:cNvSpPr txBox="1"/>
          <p:nvPr/>
        </p:nvSpPr>
        <p:spPr>
          <a:xfrm>
            <a:off x="875762" y="3620659"/>
            <a:ext cx="739247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horse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riding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born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Australia.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A47EAA-4C39-6C15-5AC5-B5C33A022F02}"/>
              </a:ext>
            </a:extLst>
          </p:cNvPr>
          <p:cNvSpPr txBox="1"/>
          <p:nvPr/>
        </p:nvSpPr>
        <p:spPr>
          <a:xfrm>
            <a:off x="119725" y="96013"/>
            <a:ext cx="8904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オーストラリアで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The horse which Tom is riding was born  in Australia.">
            <a:hlinkClick r:id="" action="ppaction://media"/>
            <a:extLst>
              <a:ext uri="{FF2B5EF4-FFF2-40B4-BE49-F238E27FC236}">
                <a16:creationId xmlns:a16="http://schemas.microsoft.com/office/drawing/2014/main" id="{89ACDD93-AF31-6FCE-393A-D1247DDA2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2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217BA-07E4-56B6-CC7E-523261B8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28B96C-16D6-0098-4509-D402A08103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C97E53-A043-046A-5455-E3F15264C173}"/>
              </a:ext>
            </a:extLst>
          </p:cNvPr>
          <p:cNvSpPr txBox="1"/>
          <p:nvPr/>
        </p:nvSpPr>
        <p:spPr>
          <a:xfrm>
            <a:off x="577730" y="1901659"/>
            <a:ext cx="798853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horse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Australia.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6The horse which Tom is riding was born  in Australia.">
            <a:hlinkClick r:id="" action="ppaction://media"/>
            <a:extLst>
              <a:ext uri="{FF2B5EF4-FFF2-40B4-BE49-F238E27FC236}">
                <a16:creationId xmlns:a16="http://schemas.microsoft.com/office/drawing/2014/main" id="{D9CAEE1B-0A9B-5EF9-CEF6-93691EF10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1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FCD10-5B32-8237-223C-D96D39F8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2B27E3-67CE-4DAA-FF9E-FE36E455AE8F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A38117-B322-C7B2-86EE-C7731442416F}"/>
              </a:ext>
            </a:extLst>
          </p:cNvPr>
          <p:cNvSpPr txBox="1"/>
          <p:nvPr/>
        </p:nvSpPr>
        <p:spPr>
          <a:xfrm>
            <a:off x="119725" y="1767005"/>
            <a:ext cx="89045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オーストラリアで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The horse which Tom is riding was born  in Australia.">
            <a:hlinkClick r:id="" action="ppaction://media"/>
            <a:extLst>
              <a:ext uri="{FF2B5EF4-FFF2-40B4-BE49-F238E27FC236}">
                <a16:creationId xmlns:a16="http://schemas.microsoft.com/office/drawing/2014/main" id="{E7C4DC91-6574-808B-B79D-7470A0096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21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C1D8-4AE2-BCBB-15EE-EFF8AB4D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17790B-8DD5-B56C-556E-9E068CCE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0" b="60915"/>
          <a:stretch/>
        </p:blipFill>
        <p:spPr>
          <a:xfrm>
            <a:off x="291931" y="1022216"/>
            <a:ext cx="8560800" cy="7655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D234831-1E8D-1A02-C138-2D9BD824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2768FB-F872-4D51-F104-5DC089829265}"/>
              </a:ext>
            </a:extLst>
          </p:cNvPr>
          <p:cNvSpPr txBox="1"/>
          <p:nvPr/>
        </p:nvSpPr>
        <p:spPr>
          <a:xfrm>
            <a:off x="1032444" y="1856276"/>
            <a:ext cx="299768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彼は私が大好きな歌手です。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7D647E-A652-D901-372C-E669C5B57AE4}"/>
              </a:ext>
            </a:extLst>
          </p:cNvPr>
          <p:cNvSpPr/>
          <p:nvPr/>
        </p:nvSpPr>
        <p:spPr>
          <a:xfrm>
            <a:off x="0" y="2501153"/>
            <a:ext cx="9144000" cy="435684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257F04-45E9-1F37-C334-DB28C8905C76}"/>
              </a:ext>
            </a:extLst>
          </p:cNvPr>
          <p:cNvSpPr txBox="1"/>
          <p:nvPr/>
        </p:nvSpPr>
        <p:spPr>
          <a:xfrm>
            <a:off x="537492" y="2725370"/>
            <a:ext cx="840083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singer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 like very much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「私がとても好きな」という意味をもち、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singer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much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「とても」という意味をもち、動詞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6AD610-76C7-99B8-E83B-99C8F3DF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27" b="25872"/>
          <a:stretch/>
        </p:blipFill>
        <p:spPr>
          <a:xfrm>
            <a:off x="291931" y="1022216"/>
            <a:ext cx="8560800" cy="7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8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2BCB-D8D7-9FE6-281F-1D3585E5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FC1507-B2CF-5E4E-560A-9FB635EA23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F5BE1-2799-A4B9-6ACF-2AAAB5468514}"/>
              </a:ext>
            </a:extLst>
          </p:cNvPr>
          <p:cNvSpPr txBox="1"/>
          <p:nvPr/>
        </p:nvSpPr>
        <p:spPr>
          <a:xfrm>
            <a:off x="1284347" y="4128490"/>
            <a:ext cx="65752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singer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very much.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71D5A-CC1B-FC46-1D12-9BA5110B7AF2}"/>
              </a:ext>
            </a:extLst>
          </p:cNvPr>
          <p:cNvSpPr txBox="1"/>
          <p:nvPr/>
        </p:nvSpPr>
        <p:spPr>
          <a:xfrm>
            <a:off x="1687757" y="690490"/>
            <a:ext cx="5768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歌手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とても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7He is a singer that I like very much.">
            <a:hlinkClick r:id="" action="ppaction://media"/>
            <a:extLst>
              <a:ext uri="{FF2B5EF4-FFF2-40B4-BE49-F238E27FC236}">
                <a16:creationId xmlns:a16="http://schemas.microsoft.com/office/drawing/2014/main" id="{7452E60A-5E9E-3DF1-14A0-BB3C8AFD0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1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263F-67F3-6056-4D7D-F48E37DB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3A4190-EB05-CDF1-0F16-3033ABA538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86300F-F2CA-BDD0-2ACF-DE7247FF7794}"/>
              </a:ext>
            </a:extLst>
          </p:cNvPr>
          <p:cNvSpPr txBox="1"/>
          <p:nvPr/>
        </p:nvSpPr>
        <p:spPr>
          <a:xfrm>
            <a:off x="841190" y="2409490"/>
            <a:ext cx="74616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singer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very much.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7He is a singer that I like very much.">
            <a:hlinkClick r:id="" action="ppaction://media"/>
            <a:extLst>
              <a:ext uri="{FF2B5EF4-FFF2-40B4-BE49-F238E27FC236}">
                <a16:creationId xmlns:a16="http://schemas.microsoft.com/office/drawing/2014/main" id="{8C785D2C-5F7A-7EB9-2278-A934121ED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14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0130-653D-93DF-FA0E-78AE989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5C76CB-2125-2FF3-80A6-1AA2C508B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0CA97C-2065-0816-C5D9-A3C7F91F7B37}"/>
              </a:ext>
            </a:extLst>
          </p:cNvPr>
          <p:cNvSpPr txBox="1"/>
          <p:nvPr/>
        </p:nvSpPr>
        <p:spPr>
          <a:xfrm>
            <a:off x="1653480" y="2321003"/>
            <a:ext cx="5837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歌手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とても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好きな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7He is a singer that I like very much.">
            <a:hlinkClick r:id="" action="ppaction://media"/>
            <a:extLst>
              <a:ext uri="{FF2B5EF4-FFF2-40B4-BE49-F238E27FC236}">
                <a16:creationId xmlns:a16="http://schemas.microsoft.com/office/drawing/2014/main" id="{13E127AF-59FF-E2C5-2AAA-EA49D1B66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065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56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29AB9-833F-B80C-E423-39E14D7F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1EE1DF-565F-FA76-B474-C4A291B6FCE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B37818-ADA1-8894-01EA-F8A16F1D9AE4}"/>
              </a:ext>
            </a:extLst>
          </p:cNvPr>
          <p:cNvSpPr txBox="1"/>
          <p:nvPr/>
        </p:nvSpPr>
        <p:spPr>
          <a:xfrm>
            <a:off x="1284346" y="4128490"/>
            <a:ext cx="65752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man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saw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75EFC0-8F83-DD4A-F046-B6521A2E011A}"/>
              </a:ext>
            </a:extLst>
          </p:cNvPr>
          <p:cNvSpPr txBox="1"/>
          <p:nvPr/>
        </p:nvSpPr>
        <p:spPr>
          <a:xfrm>
            <a:off x="2107978" y="690490"/>
            <a:ext cx="492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8He is the man that I saw yesterday.">
            <a:hlinkClick r:id="" action="ppaction://media"/>
            <a:extLst>
              <a:ext uri="{FF2B5EF4-FFF2-40B4-BE49-F238E27FC236}">
                <a16:creationId xmlns:a16="http://schemas.microsoft.com/office/drawing/2014/main" id="{9C99951A-EFA2-D7B3-465D-6234BE1F3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1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9E06C-967F-E787-86AA-284DB089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370F39-5518-E19C-8847-289CB66085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3CF7FA-D393-8955-FF90-0A2E50B5AA98}"/>
              </a:ext>
            </a:extLst>
          </p:cNvPr>
          <p:cNvSpPr txBox="1"/>
          <p:nvPr/>
        </p:nvSpPr>
        <p:spPr>
          <a:xfrm>
            <a:off x="1050964" y="2409490"/>
            <a:ext cx="704207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man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8He is the man that I saw yesterday.">
            <a:hlinkClick r:id="" action="ppaction://media"/>
            <a:extLst>
              <a:ext uri="{FF2B5EF4-FFF2-40B4-BE49-F238E27FC236}">
                <a16:creationId xmlns:a16="http://schemas.microsoft.com/office/drawing/2014/main" id="{B740EF56-0410-FAB6-996C-E9D8B9700D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09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9838-FA83-CE7D-D2F7-92009A18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E3257E-352B-DD5D-620F-E74A1D26BF4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080A12-AB81-EC96-D502-583B2F65FD69}"/>
              </a:ext>
            </a:extLst>
          </p:cNvPr>
          <p:cNvSpPr txBox="1"/>
          <p:nvPr/>
        </p:nvSpPr>
        <p:spPr>
          <a:xfrm>
            <a:off x="2107987" y="2321003"/>
            <a:ext cx="4928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8He is the man that I saw yesterday.">
            <a:hlinkClick r:id="" action="ppaction://media"/>
            <a:extLst>
              <a:ext uri="{FF2B5EF4-FFF2-40B4-BE49-F238E27FC236}">
                <a16:creationId xmlns:a16="http://schemas.microsoft.com/office/drawing/2014/main" id="{1C46B8EA-B6E0-97FB-3D24-F0FF0D2DB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69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C0F1-665F-6126-E9E0-B7CF445F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9B5C05-CC98-D6CB-AFBA-7AAB801B84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62B73D-C944-4829-9E96-C76CED0A10B8}"/>
              </a:ext>
            </a:extLst>
          </p:cNvPr>
          <p:cNvSpPr txBox="1"/>
          <p:nvPr/>
        </p:nvSpPr>
        <p:spPr>
          <a:xfrm>
            <a:off x="1265938" y="3620659"/>
            <a:ext cx="661212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played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9BDFB6-9C86-C3DE-CC41-0A3FE79E2F2B}"/>
              </a:ext>
            </a:extLst>
          </p:cNvPr>
          <p:cNvSpPr txBox="1"/>
          <p:nvPr/>
        </p:nvSpPr>
        <p:spPr>
          <a:xfrm>
            <a:off x="948063" y="96013"/>
            <a:ext cx="72478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遊んだ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9The girl that I played with yesterday  is Nancy.">
            <a:hlinkClick r:id="" action="ppaction://media"/>
            <a:extLst>
              <a:ext uri="{FF2B5EF4-FFF2-40B4-BE49-F238E27FC236}">
                <a16:creationId xmlns:a16="http://schemas.microsoft.com/office/drawing/2014/main" id="{130F4E57-91F3-D4A4-4174-1068F1EB1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0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A2C42-8C17-0482-0642-8B5CE781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16FDDB-9316-11B8-E218-8397ECD513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B0F7EB-9A17-8760-F5BF-8C1DD898F64B}"/>
              </a:ext>
            </a:extLst>
          </p:cNvPr>
          <p:cNvSpPr txBox="1"/>
          <p:nvPr/>
        </p:nvSpPr>
        <p:spPr>
          <a:xfrm>
            <a:off x="1249802" y="1901659"/>
            <a:ext cx="664439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9The girl that I played with yesterday  is Nancy.">
            <a:hlinkClick r:id="" action="ppaction://media"/>
            <a:extLst>
              <a:ext uri="{FF2B5EF4-FFF2-40B4-BE49-F238E27FC236}">
                <a16:creationId xmlns:a16="http://schemas.microsoft.com/office/drawing/2014/main" id="{3E53AC93-2F00-DE17-B156-AE9081207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89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50AC-C256-B3E7-34F4-45886B5E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8106D1-AF10-A3EB-DB3E-0F2E7C89BA1A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0C9286-0C70-1360-DE63-FE290232EA0E}"/>
              </a:ext>
            </a:extLst>
          </p:cNvPr>
          <p:cNvSpPr txBox="1"/>
          <p:nvPr/>
        </p:nvSpPr>
        <p:spPr>
          <a:xfrm>
            <a:off x="948063" y="1767005"/>
            <a:ext cx="72478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その少女は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遊んだ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9The girl that I played with yesterday  is Nancy.">
            <a:hlinkClick r:id="" action="ppaction://media"/>
            <a:extLst>
              <a:ext uri="{FF2B5EF4-FFF2-40B4-BE49-F238E27FC236}">
                <a16:creationId xmlns:a16="http://schemas.microsoft.com/office/drawing/2014/main" id="{43E4D7B7-BD2E-D826-BB61-A578A7459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87463" y="70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3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1D46-2766-6F47-80AD-9440ACBB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BE70713-E9C6-6068-1ADB-14F211E1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447" b="6687"/>
          <a:stretch/>
        </p:blipFill>
        <p:spPr>
          <a:xfrm>
            <a:off x="291931" y="979881"/>
            <a:ext cx="8560800" cy="812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595B53C-5C85-DC1A-9554-6FFE4A95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85" b="6275"/>
          <a:stretch/>
        </p:blipFill>
        <p:spPr>
          <a:xfrm>
            <a:off x="291931" y="954481"/>
            <a:ext cx="8560800" cy="8212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7F5202-4363-06D2-4261-576FFFF6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08812A-3768-68AF-0C67-ECE73D325ED1}"/>
              </a:ext>
            </a:extLst>
          </p:cNvPr>
          <p:cNvSpPr txBox="1"/>
          <p:nvPr/>
        </p:nvSpPr>
        <p:spPr>
          <a:xfrm>
            <a:off x="1032444" y="1856276"/>
            <a:ext cx="413222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これが私が持っている唯一のカメラです。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63B593-EF4C-85C4-BD0F-492B94CEA765}"/>
              </a:ext>
            </a:extLst>
          </p:cNvPr>
          <p:cNvSpPr/>
          <p:nvPr/>
        </p:nvSpPr>
        <p:spPr>
          <a:xfrm>
            <a:off x="0" y="2501153"/>
            <a:ext cx="9144000" cy="435684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B3629D-AB12-290B-B608-DB9C5B147637}"/>
              </a:ext>
            </a:extLst>
          </p:cNvPr>
          <p:cNvSpPr txBox="1"/>
          <p:nvPr/>
        </p:nvSpPr>
        <p:spPr>
          <a:xfrm>
            <a:off x="537492" y="2725370"/>
            <a:ext cx="840083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only camera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 have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「私が持っている」という意味をもち、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only camera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1257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B06F6-3E03-DAD8-AE6A-1185C1012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CBD579-C1EB-AD45-F29C-0E31445C9FE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4ACEE2-CF15-F726-8EA6-E421516FB8F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CE82D7-1B76-32E7-F598-A9873D7CDC0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09D9C-B9D4-4079-692D-E7DCBB8A742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240C053-DB38-79C4-99CF-E02E2A106D8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270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6A81F-29FF-186A-DF67-4E7356F3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28597F-10BC-FFC5-43F1-A2B28E3D78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68A68C-43A8-4AA0-C677-577D582E592D}"/>
              </a:ext>
            </a:extLst>
          </p:cNvPr>
          <p:cNvSpPr txBox="1"/>
          <p:nvPr/>
        </p:nvSpPr>
        <p:spPr>
          <a:xfrm>
            <a:off x="805632" y="4128490"/>
            <a:ext cx="75327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only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26E38B-0C15-D509-EA5B-E9151F061B0E}"/>
              </a:ext>
            </a:extLst>
          </p:cNvPr>
          <p:cNvSpPr txBox="1"/>
          <p:nvPr/>
        </p:nvSpPr>
        <p:spPr>
          <a:xfrm>
            <a:off x="664943" y="690490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唯一のカメラ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0This is the only camera that I have.">
            <a:hlinkClick r:id="" action="ppaction://media"/>
            <a:extLst>
              <a:ext uri="{FF2B5EF4-FFF2-40B4-BE49-F238E27FC236}">
                <a16:creationId xmlns:a16="http://schemas.microsoft.com/office/drawing/2014/main" id="{C37C726B-7E18-852A-88F7-A6CD77DF0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87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39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20DF4-615B-1DF6-114A-3DAD5B60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E579E8-1EA9-444F-C427-60F996091A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CA918-AACD-6232-6C2F-66753F43A1BF}"/>
              </a:ext>
            </a:extLst>
          </p:cNvPr>
          <p:cNvSpPr txBox="1"/>
          <p:nvPr/>
        </p:nvSpPr>
        <p:spPr>
          <a:xfrm>
            <a:off x="542665" y="2409490"/>
            <a:ext cx="805866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only camera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0This is the only camera that I have.">
            <a:hlinkClick r:id="" action="ppaction://media"/>
            <a:extLst>
              <a:ext uri="{FF2B5EF4-FFF2-40B4-BE49-F238E27FC236}">
                <a16:creationId xmlns:a16="http://schemas.microsoft.com/office/drawing/2014/main" id="{3DBCAB60-DD39-E04B-9620-B7D774CD6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87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B831D-AC0B-1CF6-15E7-839F9F081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FACD72-A1EA-A1F7-EBF1-628B07B69E0C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AAC49-721F-795C-0058-B87FC0BDABEE}"/>
              </a:ext>
            </a:extLst>
          </p:cNvPr>
          <p:cNvSpPr txBox="1"/>
          <p:nvPr/>
        </p:nvSpPr>
        <p:spPr>
          <a:xfrm>
            <a:off x="664951" y="2321003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唯一のカメラ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10This is the only camera that I have.">
            <a:hlinkClick r:id="" action="ppaction://media"/>
            <a:extLst>
              <a:ext uri="{FF2B5EF4-FFF2-40B4-BE49-F238E27FC236}">
                <a16:creationId xmlns:a16="http://schemas.microsoft.com/office/drawing/2014/main" id="{1BE765B0-4080-0989-E35E-D5C9A38C3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87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73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F8A6-65BF-028C-DB0A-AFF6D574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1A1F94-2B45-9712-69F4-F235EFD0E1E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14EA21-EDF4-DDFC-F025-A01C5F980576}"/>
              </a:ext>
            </a:extLst>
          </p:cNvPr>
          <p:cNvSpPr txBox="1"/>
          <p:nvPr/>
        </p:nvSpPr>
        <p:spPr>
          <a:xfrm>
            <a:off x="514000" y="4128490"/>
            <a:ext cx="81159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France.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F6713C-AC9F-C5D0-331B-F3F8BACB7433}"/>
              </a:ext>
            </a:extLst>
          </p:cNvPr>
          <p:cNvSpPr txBox="1"/>
          <p:nvPr/>
        </p:nvSpPr>
        <p:spPr>
          <a:xfrm>
            <a:off x="664943" y="690490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かばん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This is the bag which I bought  in France.">
            <a:hlinkClick r:id="" action="ppaction://media"/>
            <a:extLst>
              <a:ext uri="{FF2B5EF4-FFF2-40B4-BE49-F238E27FC236}">
                <a16:creationId xmlns:a16="http://schemas.microsoft.com/office/drawing/2014/main" id="{B8B1E0F9-957A-FF00-6AB7-18241537D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58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3B208-7762-598E-2F19-F0A06CC12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93BB0D-4E15-AB45-A8E4-330088254A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BCDF03-07E4-209F-7999-0F4FA0695461}"/>
              </a:ext>
            </a:extLst>
          </p:cNvPr>
          <p:cNvSpPr txBox="1"/>
          <p:nvPr/>
        </p:nvSpPr>
        <p:spPr>
          <a:xfrm>
            <a:off x="805632" y="4128490"/>
            <a:ext cx="75327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only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gave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C13236-58E9-86C6-91F7-1BCF16200DF2}"/>
              </a:ext>
            </a:extLst>
          </p:cNvPr>
          <p:cNvSpPr txBox="1"/>
          <p:nvPr/>
        </p:nvSpPr>
        <p:spPr>
          <a:xfrm>
            <a:off x="1241484" y="690490"/>
            <a:ext cx="6661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くれた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1This is the only book that my father gave me.">
            <a:hlinkClick r:id="" action="ppaction://media"/>
            <a:extLst>
              <a:ext uri="{FF2B5EF4-FFF2-40B4-BE49-F238E27FC236}">
                <a16:creationId xmlns:a16="http://schemas.microsoft.com/office/drawing/2014/main" id="{A6C81705-FDB2-208E-993A-7FDF87DD5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65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6551-C223-6E0F-B4E3-3D6BE88C0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8D708E-B525-087E-9C62-E640E22B2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7F0729-3E99-6DEF-B45E-77D5B4649EAA}"/>
              </a:ext>
            </a:extLst>
          </p:cNvPr>
          <p:cNvSpPr txBox="1"/>
          <p:nvPr/>
        </p:nvSpPr>
        <p:spPr>
          <a:xfrm>
            <a:off x="494256" y="2409490"/>
            <a:ext cx="81554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[o---]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1This is the only book that my father gave me.">
            <a:hlinkClick r:id="" action="ppaction://media"/>
            <a:extLst>
              <a:ext uri="{FF2B5EF4-FFF2-40B4-BE49-F238E27FC236}">
                <a16:creationId xmlns:a16="http://schemas.microsoft.com/office/drawing/2014/main" id="{4D170445-4BD5-7E01-0753-FA5D01E6C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84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23D36-DEEC-26D3-BA23-9A9F13414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6B8C4C-4556-78E6-472F-238DA12D8C71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AF360B-F0C4-695C-385E-2683FBE7430C}"/>
              </a:ext>
            </a:extLst>
          </p:cNvPr>
          <p:cNvSpPr txBox="1"/>
          <p:nvPr/>
        </p:nvSpPr>
        <p:spPr>
          <a:xfrm>
            <a:off x="1214602" y="2321003"/>
            <a:ext cx="67147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これが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くれた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1This is the only book that my father gave me.">
            <a:hlinkClick r:id="" action="ppaction://media"/>
            <a:extLst>
              <a:ext uri="{FF2B5EF4-FFF2-40B4-BE49-F238E27FC236}">
                <a16:creationId xmlns:a16="http://schemas.microsoft.com/office/drawing/2014/main" id="{65C160A5-22C4-48D5-1551-173B9AAF2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68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119B-FC33-44A6-E880-2348B714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ECB328-2334-071F-8145-B580662A008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CC5936-4DA3-C599-74FA-6168A94E894C}"/>
              </a:ext>
            </a:extLst>
          </p:cNvPr>
          <p:cNvSpPr txBox="1"/>
          <p:nvPr/>
        </p:nvSpPr>
        <p:spPr>
          <a:xfrm>
            <a:off x="805632" y="4128490"/>
            <a:ext cx="75327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Lisa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only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taught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EAEEB7-5F33-6E58-DA91-AA4E78603AD9}"/>
              </a:ext>
            </a:extLst>
          </p:cNvPr>
          <p:cNvSpPr txBox="1"/>
          <p:nvPr/>
        </p:nvSpPr>
        <p:spPr>
          <a:xfrm>
            <a:off x="959600" y="690490"/>
            <a:ext cx="7224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リサは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唯一の生徒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2Lisa is the only student that I taught math.">
            <a:hlinkClick r:id="" action="ppaction://media"/>
            <a:extLst>
              <a:ext uri="{FF2B5EF4-FFF2-40B4-BE49-F238E27FC236}">
                <a16:creationId xmlns:a16="http://schemas.microsoft.com/office/drawing/2014/main" id="{CD1BA871-1D10-CC18-E546-21F19C90C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363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7BD9-5131-A864-7626-2B2F7D073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940976-AF36-608A-7B70-52F6092CF8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7CE75D-3AD6-8980-F0E9-E0F81197D538}"/>
              </a:ext>
            </a:extLst>
          </p:cNvPr>
          <p:cNvSpPr txBox="1"/>
          <p:nvPr/>
        </p:nvSpPr>
        <p:spPr>
          <a:xfrm>
            <a:off x="144930" y="2409490"/>
            <a:ext cx="88541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Lisa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[o---]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2Lisa is the only student that I taught math.">
            <a:hlinkClick r:id="" action="ppaction://media"/>
            <a:extLst>
              <a:ext uri="{FF2B5EF4-FFF2-40B4-BE49-F238E27FC236}">
                <a16:creationId xmlns:a16="http://schemas.microsoft.com/office/drawing/2014/main" id="{D78A8058-90EF-4056-5B3C-6DB4325DD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291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60194-2099-B948-AA9F-7965A0BAD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32B63F-2D3A-58D3-B5E5-76AE52A49875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98B020-6130-E703-391D-4008909B1600}"/>
              </a:ext>
            </a:extLst>
          </p:cNvPr>
          <p:cNvSpPr txBox="1"/>
          <p:nvPr/>
        </p:nvSpPr>
        <p:spPr>
          <a:xfrm>
            <a:off x="959608" y="2321003"/>
            <a:ext cx="7224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リサは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唯一の生徒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12Lisa is the only student that I taught math.">
            <a:hlinkClick r:id="" action="ppaction://media"/>
            <a:extLst>
              <a:ext uri="{FF2B5EF4-FFF2-40B4-BE49-F238E27FC236}">
                <a16:creationId xmlns:a16="http://schemas.microsoft.com/office/drawing/2014/main" id="{07D2FEA4-2DB1-AA2D-FDF3-86942C343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9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3191-1E16-44E2-FFE3-82434A3D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0E842F-F2B5-8F82-4E8C-559789C984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B054FF-55B7-E34C-0B46-98828C389F46}"/>
              </a:ext>
            </a:extLst>
          </p:cNvPr>
          <p:cNvSpPr txBox="1"/>
          <p:nvPr/>
        </p:nvSpPr>
        <p:spPr>
          <a:xfrm>
            <a:off x="294652" y="2409490"/>
            <a:ext cx="85546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France.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This is the bag which I bought  in France.">
            <a:hlinkClick r:id="" action="ppaction://media"/>
            <a:extLst>
              <a:ext uri="{FF2B5EF4-FFF2-40B4-BE49-F238E27FC236}">
                <a16:creationId xmlns:a16="http://schemas.microsoft.com/office/drawing/2014/main" id="{CB15EA3A-B022-B2C8-1120-6273F8C8D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03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AF9D-F75D-79C6-1FBB-C76B27AD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2E92EE-2CDE-011E-BEF0-F3B030370EAD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FE0DDF-AD82-9ED1-C689-F8D535CDB296}"/>
              </a:ext>
            </a:extLst>
          </p:cNvPr>
          <p:cNvSpPr txBox="1"/>
          <p:nvPr/>
        </p:nvSpPr>
        <p:spPr>
          <a:xfrm>
            <a:off x="664951" y="2321003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かばん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This is the bag which I bought  in France.">
            <a:hlinkClick r:id="" action="ppaction://media"/>
            <a:extLst>
              <a:ext uri="{FF2B5EF4-FFF2-40B4-BE49-F238E27FC236}">
                <a16:creationId xmlns:a16="http://schemas.microsoft.com/office/drawing/2014/main" id="{27FCE8AA-4E86-7C8A-7135-009F61922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843BE-5DA9-D9B2-2E7E-D3E77169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4FF09C-1E16-7709-302C-DC0D7431E61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377BC8-2B25-FCF0-CD37-CBB9AE545438}"/>
              </a:ext>
            </a:extLst>
          </p:cNvPr>
          <p:cNvSpPr txBox="1"/>
          <p:nvPr/>
        </p:nvSpPr>
        <p:spPr>
          <a:xfrm>
            <a:off x="332294" y="4128490"/>
            <a:ext cx="84793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 </a:t>
            </a:r>
            <a:r>
              <a:rPr kumimoji="1" lang="en-US" altLang="ja-JP" sz="4400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33C270-D71F-CD9E-01C4-AE2CA49031B9}"/>
              </a:ext>
            </a:extLst>
          </p:cNvPr>
          <p:cNvSpPr txBox="1"/>
          <p:nvPr/>
        </p:nvSpPr>
        <p:spPr>
          <a:xfrm>
            <a:off x="332294" y="690490"/>
            <a:ext cx="84793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かばん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買ってくれた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2This is the bag which my father bought me">
            <a:hlinkClick r:id="" action="ppaction://media"/>
            <a:extLst>
              <a:ext uri="{FF2B5EF4-FFF2-40B4-BE49-F238E27FC236}">
                <a16:creationId xmlns:a16="http://schemas.microsoft.com/office/drawing/2014/main" id="{E68A02A7-DCAF-14E5-9EA5-C35B22D7B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227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28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FAC61-FE70-08A9-539F-5E42963A7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0A25A4-9B57-21F0-F8DB-281E58D0136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CAB39D-5E1F-8771-3576-5988123842C6}"/>
              </a:ext>
            </a:extLst>
          </p:cNvPr>
          <p:cNvSpPr txBox="1"/>
          <p:nvPr/>
        </p:nvSpPr>
        <p:spPr>
          <a:xfrm>
            <a:off x="96222" y="2409490"/>
            <a:ext cx="89515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[b-----] </a:t>
            </a:r>
            <a:r>
              <a:rPr kumimoji="1" lang="en-US" altLang="ja-JP" sz="4400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2This is the bag which my father bought me">
            <a:hlinkClick r:id="" action="ppaction://media"/>
            <a:extLst>
              <a:ext uri="{FF2B5EF4-FFF2-40B4-BE49-F238E27FC236}">
                <a16:creationId xmlns:a16="http://schemas.microsoft.com/office/drawing/2014/main" id="{D9E933D4-3919-BA9F-7E62-663303606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227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048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24A5-AD45-0800-4C5B-CF17601D7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1E9EE5-8033-CF17-9B0C-4375CF2BBF7E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E51E40-5E35-868D-F1F2-D864C40EA034}"/>
              </a:ext>
            </a:extLst>
          </p:cNvPr>
          <p:cNvSpPr txBox="1"/>
          <p:nvPr/>
        </p:nvSpPr>
        <p:spPr>
          <a:xfrm>
            <a:off x="349116" y="2321003"/>
            <a:ext cx="8445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かばん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買ってくれた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2This is the bag which my father bought me">
            <a:hlinkClick r:id="" action="ppaction://media"/>
            <a:extLst>
              <a:ext uri="{FF2B5EF4-FFF2-40B4-BE49-F238E27FC236}">
                <a16:creationId xmlns:a16="http://schemas.microsoft.com/office/drawing/2014/main" id="{143AAE6D-18BC-6323-6AE0-CEB08A955A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1227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38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17156</TotalTime>
  <Words>1188</Words>
  <Application>Microsoft Office PowerPoint</Application>
  <PresentationFormat>画面に合わせる (4:3)</PresentationFormat>
  <Paragraphs>205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2154</cp:revision>
  <cp:lastPrinted>2016-06-23T16:36:17Z</cp:lastPrinted>
  <dcterms:created xsi:type="dcterms:W3CDTF">2016-05-30T03:13:09Z</dcterms:created>
  <dcterms:modified xsi:type="dcterms:W3CDTF">2025-12-17T06:47:46Z</dcterms:modified>
</cp:coreProperties>
</file>