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672" r:id="rId2"/>
    <p:sldId id="3678" r:id="rId3"/>
    <p:sldId id="4408" r:id="rId4"/>
    <p:sldId id="4409" r:id="rId5"/>
    <p:sldId id="4410" r:id="rId6"/>
    <p:sldId id="4411" r:id="rId7"/>
    <p:sldId id="4412" r:id="rId8"/>
    <p:sldId id="4413" r:id="rId9"/>
    <p:sldId id="3661" r:id="rId10"/>
    <p:sldId id="3681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AS_G3_20_09_reading_str">
            <a:hlinkClick r:id="" action="ppaction://media"/>
            <a:extLst>
              <a:ext uri="{FF2B5EF4-FFF2-40B4-BE49-F238E27FC236}">
                <a16:creationId xmlns:a16="http://schemas.microsoft.com/office/drawing/2014/main" id="{707E40FC-9469-84D7-809E-1B71283E86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59800" y="617538"/>
            <a:ext cx="406400" cy="4064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5D76215-F314-1B44-B85B-17E33E546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157" y="60274"/>
            <a:ext cx="6429687" cy="673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11C43-1BF1-1E8F-05AE-376724EA0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7219986-2A5F-8EF6-3FFE-5CAA6C3FA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9430"/>
          <a:stretch/>
        </p:blipFill>
        <p:spPr>
          <a:xfrm>
            <a:off x="284173" y="1022216"/>
            <a:ext cx="8578800" cy="950138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17A6F42-64EC-0B7A-6B01-B2224119437F}"/>
              </a:ext>
            </a:extLst>
          </p:cNvPr>
          <p:cNvSpPr/>
          <p:nvPr/>
        </p:nvSpPr>
        <p:spPr>
          <a:xfrm>
            <a:off x="0" y="2686111"/>
            <a:ext cx="9144000" cy="417189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727E45D-BD1D-C7CF-3570-34D521A7172A}"/>
              </a:ext>
            </a:extLst>
          </p:cNvPr>
          <p:cNvSpPr txBox="1"/>
          <p:nvPr/>
        </p:nvSpPr>
        <p:spPr>
          <a:xfrm>
            <a:off x="537493" y="2934761"/>
            <a:ext cx="828477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Colds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caused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by viruses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「ウイルスによって」という意味をもち、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caused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basically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「基本的に」という意味をもち、動詞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caused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F60122-21A5-8AEB-38E1-7F2B61F6A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DB0F5D-9E69-EC0E-C003-7B414C679F80}"/>
              </a:ext>
            </a:extLst>
          </p:cNvPr>
          <p:cNvSpPr txBox="1"/>
          <p:nvPr/>
        </p:nvSpPr>
        <p:spPr>
          <a:xfrm>
            <a:off x="537493" y="1993842"/>
            <a:ext cx="518597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風邪は基本的にウィルスによって引き起こされます。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4884606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A5D48-2D8A-D069-59EF-B86B4F77E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BA7A018-558C-892A-63B9-F9A3CAA7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86" b="79932"/>
          <a:stretch/>
        </p:blipFill>
        <p:spPr>
          <a:xfrm>
            <a:off x="284173" y="1022216"/>
            <a:ext cx="8578800" cy="807386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3E0C6BA-2FB0-69BD-9920-A8C7CEC6D151}"/>
              </a:ext>
            </a:extLst>
          </p:cNvPr>
          <p:cNvSpPr/>
          <p:nvPr/>
        </p:nvSpPr>
        <p:spPr>
          <a:xfrm>
            <a:off x="0" y="2686111"/>
            <a:ext cx="9144000" cy="417189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C0A4936-3CE3-677F-589E-ED2C9F94C8DF}"/>
              </a:ext>
            </a:extLst>
          </p:cNvPr>
          <p:cNvSpPr txBox="1"/>
          <p:nvPr/>
        </p:nvSpPr>
        <p:spPr>
          <a:xfrm>
            <a:off x="537493" y="2934761"/>
            <a:ext cx="828477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cold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another person with the virus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「ウイルスをもつ他人から」という意味をもち、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the virus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another person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always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「いつも」という意味をもち、動詞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1ACF9F1-2E76-3581-0C7B-9904BFEAF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F95FA3-8930-5BA9-18D8-47AB0B21A6EA}"/>
              </a:ext>
            </a:extLst>
          </p:cNvPr>
          <p:cNvSpPr txBox="1"/>
          <p:nvPr/>
        </p:nvSpPr>
        <p:spPr>
          <a:xfrm>
            <a:off x="537494" y="1993842"/>
            <a:ext cx="500817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風邪はいつもウィルスを持った別の人から来ます。</a:t>
            </a:r>
          </a:p>
        </p:txBody>
      </p:sp>
    </p:spTree>
    <p:extLst>
      <p:ext uri="{BB962C8B-B14F-4D97-AF65-F5344CB8AC3E}">
        <p14:creationId xmlns:p14="http://schemas.microsoft.com/office/powerpoint/2010/main" val="2306218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E9980-B0CB-666C-843F-F1CABF862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1A8D9-18B6-9A17-80E0-2D6EF93D7E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92" b="68370"/>
          <a:stretch/>
        </p:blipFill>
        <p:spPr>
          <a:xfrm>
            <a:off x="284173" y="951337"/>
            <a:ext cx="8578800" cy="92028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3356AFD-4525-0D1B-413D-C6F66FBC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405E09-FA08-E26E-670C-07770256416B}"/>
              </a:ext>
            </a:extLst>
          </p:cNvPr>
          <p:cNvSpPr txBox="1"/>
          <p:nvPr/>
        </p:nvSpPr>
        <p:spPr>
          <a:xfrm>
            <a:off x="537493" y="1993842"/>
            <a:ext cx="71841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もしあなたが風邪をひいたら、それを広げないように気をつけるべきです。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5CFF557-D396-510F-B382-92FEEB874423}"/>
              </a:ext>
            </a:extLst>
          </p:cNvPr>
          <p:cNvSpPr/>
          <p:nvPr/>
        </p:nvSpPr>
        <p:spPr>
          <a:xfrm>
            <a:off x="0" y="2485396"/>
            <a:ext cx="9144000" cy="437260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1B52E6-39F2-3849-0B6C-2E14F3FD675C}"/>
              </a:ext>
            </a:extLst>
          </p:cNvPr>
          <p:cNvSpPr txBox="1"/>
          <p:nvPr/>
        </p:nvSpPr>
        <p:spPr>
          <a:xfrm>
            <a:off x="537492" y="2778872"/>
            <a:ext cx="8200107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you catch a cold,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catch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cold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は、条件を表す接続詞で、「もし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〜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なら」という意味をもちます。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should be careful not to spread it.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should be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careful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 to spread 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は「それをうつさないようにするために」という意味で、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careful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a cold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652016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4E014-4CFB-4AD9-D8A0-802B8A360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BF2FC9D-58DF-40BD-64A9-516980125D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516" b="46577"/>
          <a:stretch/>
        </p:blipFill>
        <p:spPr>
          <a:xfrm>
            <a:off x="284173" y="701294"/>
            <a:ext cx="8578800" cy="178947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4CD86DA-8588-7D3E-58D1-985F98769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055237-2B52-9FD2-3CB9-D49669C2CAAD}"/>
              </a:ext>
            </a:extLst>
          </p:cNvPr>
          <p:cNvSpPr txBox="1"/>
          <p:nvPr/>
        </p:nvSpPr>
        <p:spPr>
          <a:xfrm>
            <a:off x="439265" y="2451762"/>
            <a:ext cx="8265471" cy="353943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他の人や、空気中に向けてや、あなたの手に向けて、くしゃみやせきをしてはいけません。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4A96183-8FC3-A04F-652B-5257B06B2DF7}"/>
              </a:ext>
            </a:extLst>
          </p:cNvPr>
          <p:cNvSpPr/>
          <p:nvPr/>
        </p:nvSpPr>
        <p:spPr>
          <a:xfrm>
            <a:off x="0" y="2986841"/>
            <a:ext cx="9144000" cy="387115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CA0FD3-24F7-83AE-E74A-473FCD38297F}"/>
              </a:ext>
            </a:extLst>
          </p:cNvPr>
          <p:cNvSpPr txBox="1"/>
          <p:nvPr/>
        </p:nvSpPr>
        <p:spPr>
          <a:xfrm>
            <a:off x="537492" y="3183482"/>
            <a:ext cx="8325481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命令文です。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Do not sneeze or cough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onto other people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「他の人に向かって」という意味をもち、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sneeze / cough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into the air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「空気中に」という意味をもち、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sneeze / cough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into your hands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「自分の手の中に」という意味をもち、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sneeze / cough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2588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45C3D-0FCC-5851-BC45-798E2E920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C198411-143F-92A7-B90C-3CBFAF7EA0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467" b="23420"/>
          <a:stretch/>
        </p:blipFill>
        <p:spPr>
          <a:xfrm>
            <a:off x="284173" y="614982"/>
            <a:ext cx="8578800" cy="189787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9346B54-FDB0-1D5F-8D2C-02AD5E4B7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0A88E0-7333-FD9D-E36F-FC94F08FC5C5}"/>
              </a:ext>
            </a:extLst>
          </p:cNvPr>
          <p:cNvSpPr txBox="1"/>
          <p:nvPr/>
        </p:nvSpPr>
        <p:spPr>
          <a:xfrm>
            <a:off x="360146" y="2585501"/>
            <a:ext cx="8423709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もしあなたの手にウィルスがつくと、あなたがさわるすべてのものに、それをつけることになります。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AD6326-990A-CFC4-A01F-C226BA85FFE8}"/>
              </a:ext>
            </a:extLst>
          </p:cNvPr>
          <p:cNvSpPr/>
          <p:nvPr/>
        </p:nvSpPr>
        <p:spPr>
          <a:xfrm>
            <a:off x="0" y="3304475"/>
            <a:ext cx="9144000" cy="355352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F40971D-4CDC-4990-30F7-E3BC2CC26BAD}"/>
              </a:ext>
            </a:extLst>
          </p:cNvPr>
          <p:cNvSpPr txBox="1"/>
          <p:nvPr/>
        </p:nvSpPr>
        <p:spPr>
          <a:xfrm>
            <a:off x="537492" y="3501116"/>
            <a:ext cx="8325481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your hands have the virus on them,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your hands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have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virus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 them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「手に」という意味をもち、動詞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have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は、条件を表す接続詞で、「もし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〜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なら」という意味をもちます。</a:t>
            </a:r>
          </a:p>
        </p:txBody>
      </p:sp>
    </p:spTree>
    <p:extLst>
      <p:ext uri="{BB962C8B-B14F-4D97-AF65-F5344CB8AC3E}">
        <p14:creationId xmlns:p14="http://schemas.microsoft.com/office/powerpoint/2010/main" val="134921038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94757-A0B8-FFD1-3ED3-8184C51F9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541ACA-261B-EF8D-9E97-77A54618DE19}"/>
              </a:ext>
            </a:extLst>
          </p:cNvPr>
          <p:cNvSpPr txBox="1"/>
          <p:nvPr/>
        </p:nvSpPr>
        <p:spPr>
          <a:xfrm>
            <a:off x="360146" y="2585501"/>
            <a:ext cx="8423709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もしあなたの手にウィルスがつくと、あなたがさわるすべてのものに、それをつけることになります。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74B8B10-E0E1-1E0A-82F7-E0545660D913}"/>
              </a:ext>
            </a:extLst>
          </p:cNvPr>
          <p:cNvSpPr/>
          <p:nvPr/>
        </p:nvSpPr>
        <p:spPr>
          <a:xfrm>
            <a:off x="0" y="3304475"/>
            <a:ext cx="9144000" cy="3553525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7B1B285-5AD3-A279-DABA-17629D1F50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467" b="23420"/>
          <a:stretch/>
        </p:blipFill>
        <p:spPr>
          <a:xfrm>
            <a:off x="284173" y="614982"/>
            <a:ext cx="8578800" cy="189787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589B3098-94AA-B8D3-6C17-09136DF40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BBE69E-C8C6-D22C-4D5E-179D36F7704A}"/>
              </a:ext>
            </a:extLst>
          </p:cNvPr>
          <p:cNvSpPr txBox="1"/>
          <p:nvPr/>
        </p:nvSpPr>
        <p:spPr>
          <a:xfrm>
            <a:off x="537492" y="3501116"/>
            <a:ext cx="8325481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will leave it on everything that you touch.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leave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everything that you touch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「あなたが触れるすべてのものに」という意味をもち、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leave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you touch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「あなたが触れる」という意味をもち、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everything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touch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</p:txBody>
      </p:sp>
    </p:spTree>
    <p:extLst>
      <p:ext uri="{BB962C8B-B14F-4D97-AF65-F5344CB8AC3E}">
        <p14:creationId xmlns:p14="http://schemas.microsoft.com/office/powerpoint/2010/main" val="246816603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65DF0-0CEF-A6A7-F1FA-2B33D3CC6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69771CA-945E-5AD5-11FB-6BE8E3E4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670" b="9551"/>
          <a:stretch/>
        </p:blipFill>
        <p:spPr>
          <a:xfrm>
            <a:off x="284173" y="678711"/>
            <a:ext cx="8578800" cy="1058779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278858D6-F773-7BF2-4CB3-A2844C726068}"/>
              </a:ext>
            </a:extLst>
          </p:cNvPr>
          <p:cNvSpPr/>
          <p:nvPr/>
        </p:nvSpPr>
        <p:spPr>
          <a:xfrm>
            <a:off x="0" y="2149019"/>
            <a:ext cx="9144000" cy="470898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B244226-0506-EDA3-2162-DAFB33412324}"/>
              </a:ext>
            </a:extLst>
          </p:cNvPr>
          <p:cNvSpPr txBox="1"/>
          <p:nvPr/>
        </p:nvSpPr>
        <p:spPr>
          <a:xfrm>
            <a:off x="537492" y="2149019"/>
            <a:ext cx="8400835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命令文です。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Try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sneeze or cough into a tissue that you throw away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sneeze or cough into a tissue that you throw away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「くしゃみやせきを、捨てるティッシュにすること」という意味で、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名詞として扱っています。</a:t>
            </a: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into a tissue that you throw away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「捨てるティッシュに向かって」という意味をもち、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sneeze / cough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that you throw away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は主語と動詞をふくむ節です。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「あなたが捨てる」という意味をもち、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tissue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throw away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that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D385ED1-11C5-5A92-D1F4-4EA03AC32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77E4AB-CE93-95F9-95A8-9B8C5999F6D5}"/>
              </a:ext>
            </a:extLst>
          </p:cNvPr>
          <p:cNvSpPr txBox="1"/>
          <p:nvPr/>
        </p:nvSpPr>
        <p:spPr>
          <a:xfrm>
            <a:off x="537493" y="1708615"/>
            <a:ext cx="71460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捨てるティッシュペーパーに向けて、くしゃみやせきをするようにしなさい。</a:t>
            </a:r>
          </a:p>
        </p:txBody>
      </p:sp>
    </p:spTree>
    <p:extLst>
      <p:ext uri="{BB962C8B-B14F-4D97-AF65-F5344CB8AC3E}">
        <p14:creationId xmlns:p14="http://schemas.microsoft.com/office/powerpoint/2010/main" val="86336843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17159</TotalTime>
  <Words>936</Words>
  <Application>Microsoft Office PowerPoint</Application>
  <PresentationFormat>画面に合わせる (4:3)</PresentationFormat>
  <Paragraphs>78</Paragraphs>
  <Slides>10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2154</cp:revision>
  <cp:lastPrinted>2016-06-23T16:36:17Z</cp:lastPrinted>
  <dcterms:created xsi:type="dcterms:W3CDTF">2016-05-30T03:13:09Z</dcterms:created>
  <dcterms:modified xsi:type="dcterms:W3CDTF">2025-12-17T06:52:56Z</dcterms:modified>
</cp:coreProperties>
</file>