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handoutMasterIdLst>
    <p:handoutMasterId r:id="rId38"/>
  </p:handoutMasterIdLst>
  <p:sldIdLst>
    <p:sldId id="3657" r:id="rId2"/>
    <p:sldId id="3445" r:id="rId3"/>
    <p:sldId id="2531" r:id="rId4"/>
    <p:sldId id="3610" r:id="rId5"/>
    <p:sldId id="3611" r:id="rId6"/>
    <p:sldId id="3612" r:id="rId7"/>
    <p:sldId id="3613" r:id="rId8"/>
    <p:sldId id="3614" r:id="rId9"/>
    <p:sldId id="3623" r:id="rId10"/>
    <p:sldId id="3644" r:id="rId11"/>
    <p:sldId id="3524" r:id="rId12"/>
    <p:sldId id="4201" r:id="rId13"/>
    <p:sldId id="3561" r:id="rId14"/>
    <p:sldId id="3562" r:id="rId15"/>
    <p:sldId id="3563" r:id="rId16"/>
    <p:sldId id="3564" r:id="rId17"/>
    <p:sldId id="3565" r:id="rId18"/>
    <p:sldId id="3566" r:id="rId19"/>
    <p:sldId id="3567" r:id="rId20"/>
    <p:sldId id="3568" r:id="rId21"/>
    <p:sldId id="3569" r:id="rId22"/>
    <p:sldId id="3570" r:id="rId23"/>
    <p:sldId id="3573" r:id="rId24"/>
    <p:sldId id="3648" r:id="rId25"/>
    <p:sldId id="3577" r:id="rId26"/>
    <p:sldId id="3649" r:id="rId27"/>
    <p:sldId id="3650" r:id="rId28"/>
    <p:sldId id="3583" r:id="rId29"/>
    <p:sldId id="3587" r:id="rId30"/>
    <p:sldId id="3588" r:id="rId31"/>
    <p:sldId id="3589" r:id="rId32"/>
    <p:sldId id="3590" r:id="rId33"/>
    <p:sldId id="3655" r:id="rId34"/>
    <p:sldId id="3595" r:id="rId35"/>
    <p:sldId id="3609" r:id="rId3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270" autoAdjust="0"/>
  </p:normalViewPr>
  <p:slideViewPr>
    <p:cSldViewPr snapToGrid="0">
      <p:cViewPr varScale="1">
        <p:scale>
          <a:sx n="113" d="100"/>
          <a:sy n="113" d="100"/>
        </p:scale>
        <p:origin x="1662"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2025/12/17</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media" Target="../media/media5.mp3"/><Relationship Id="rId7" Type="http://schemas.openxmlformats.org/officeDocument/2006/relationships/image" Target="../media/image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5.png"/><Relationship Id="rId5" Type="http://schemas.openxmlformats.org/officeDocument/2006/relationships/slideLayout" Target="../slideLayouts/slideLayout1.xml"/><Relationship Id="rId4" Type="http://schemas.openxmlformats.org/officeDocument/2006/relationships/audio" Target="../media/media5.mp3"/></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media" Target="../media/media6.mp3"/><Relationship Id="rId7" Type="http://schemas.openxmlformats.org/officeDocument/2006/relationships/image" Target="../media/image6.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6.mp3"/></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9.mp3"/><Relationship Id="rId7" Type="http://schemas.openxmlformats.org/officeDocument/2006/relationships/image" Target="../media/image8.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7.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9.mp3"/><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microsoft.com/office/2007/relationships/media" Target="../media/media10.mp3"/><Relationship Id="rId7" Type="http://schemas.openxmlformats.org/officeDocument/2006/relationships/image" Target="../media/image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1.png"/><Relationship Id="rId5" Type="http://schemas.openxmlformats.org/officeDocument/2006/relationships/slideLayout" Target="../slideLayouts/slideLayout1.xml"/><Relationship Id="rId4" Type="http://schemas.openxmlformats.org/officeDocument/2006/relationships/audio" Target="../media/media10.mp3"/></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2.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media" Target="../media/media13.wav"/><Relationship Id="rId7" Type="http://schemas.openxmlformats.org/officeDocument/2006/relationships/image" Target="../media/image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2.png"/><Relationship Id="rId5" Type="http://schemas.openxmlformats.org/officeDocument/2006/relationships/slideLayout" Target="../slideLayouts/slideLayout2.xml"/><Relationship Id="rId4" Type="http://schemas.openxmlformats.org/officeDocument/2006/relationships/audio" Target="../media/media13.wav"/></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media" Target="../media/media13.wav"/><Relationship Id="rId7" Type="http://schemas.openxmlformats.org/officeDocument/2006/relationships/image" Target="../media/image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2.png"/><Relationship Id="rId5" Type="http://schemas.openxmlformats.org/officeDocument/2006/relationships/slideLayout" Target="../slideLayouts/slideLayout2.xml"/><Relationship Id="rId4" Type="http://schemas.openxmlformats.org/officeDocument/2006/relationships/audio" Target="../media/media13.wav"/></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media" Target="../media/media13.wav"/><Relationship Id="rId7" Type="http://schemas.openxmlformats.org/officeDocument/2006/relationships/image" Target="../media/image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6.png"/><Relationship Id="rId5" Type="http://schemas.openxmlformats.org/officeDocument/2006/relationships/slideLayout" Target="../slideLayouts/slideLayout2.xml"/><Relationship Id="rId4" Type="http://schemas.openxmlformats.org/officeDocument/2006/relationships/audio" Target="../media/media13.wav"/></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14.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media15.mp3"/><Relationship Id="rId11" Type="http://schemas.openxmlformats.org/officeDocument/2006/relationships/image" Target="../media/image8.png"/><Relationship Id="rId5" Type="http://schemas.microsoft.com/office/2007/relationships/media" Target="../media/media15.mp3"/><Relationship Id="rId10" Type="http://schemas.openxmlformats.org/officeDocument/2006/relationships/image" Target="../media/image7.png"/><Relationship Id="rId4" Type="http://schemas.openxmlformats.org/officeDocument/2006/relationships/audio" Target="../media/media14.mp3"/><Relationship Id="rId9"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2.png"/><Relationship Id="rId3" Type="http://schemas.microsoft.com/office/2007/relationships/media" Target="../media/media17.mp3"/><Relationship Id="rId7" Type="http://schemas.openxmlformats.org/officeDocument/2006/relationships/image" Target="../media/image8.png"/><Relationship Id="rId12" Type="http://schemas.openxmlformats.org/officeDocument/2006/relationships/image" Target="../media/image21.sv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7.png"/><Relationship Id="rId11" Type="http://schemas.openxmlformats.org/officeDocument/2006/relationships/image" Target="../media/image20.png"/><Relationship Id="rId5" Type="http://schemas.openxmlformats.org/officeDocument/2006/relationships/slideLayout" Target="../slideLayouts/slideLayout1.xml"/><Relationship Id="rId10" Type="http://schemas.openxmlformats.org/officeDocument/2006/relationships/image" Target="../media/image19.svg"/><Relationship Id="rId4" Type="http://schemas.openxmlformats.org/officeDocument/2006/relationships/audio" Target="../media/media17.mp3"/><Relationship Id="rId9" Type="http://schemas.openxmlformats.org/officeDocument/2006/relationships/image" Target="../media/image18.png"/><Relationship Id="rId1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19.mp3"/><Relationship Id="rId7" Type="http://schemas.openxmlformats.org/officeDocument/2006/relationships/image" Target="../media/image8.png"/><Relationship Id="rId12" Type="http://schemas.openxmlformats.org/officeDocument/2006/relationships/image" Target="../media/image2.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7.png"/><Relationship Id="rId11" Type="http://schemas.openxmlformats.org/officeDocument/2006/relationships/image" Target="../media/image10.png"/><Relationship Id="rId5" Type="http://schemas.openxmlformats.org/officeDocument/2006/relationships/slideLayout" Target="../slideLayouts/slideLayout1.xml"/><Relationship Id="rId10" Type="http://schemas.openxmlformats.org/officeDocument/2006/relationships/image" Target="../media/image24.png"/><Relationship Id="rId4" Type="http://schemas.openxmlformats.org/officeDocument/2006/relationships/audio" Target="../media/media19.mp3"/><Relationship Id="rId9"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3320999"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No.20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7</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関係代名詞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2. </a:t>
            </a:r>
            <a:r>
              <a:rPr lang="ja-JP" altLang="en-US" sz="4800" b="1" dirty="0">
                <a:solidFill>
                  <a:schemeClr val="bg1"/>
                </a:solidFill>
                <a:latin typeface="ＭＳ Ｐゴシック" panose="020B0600070205080204" pitchFamily="50" charset="-128"/>
                <a:ea typeface="ＭＳ Ｐゴシック" panose="020B0600070205080204" pitchFamily="50" charset="-128"/>
              </a:rPr>
              <a:t>目的格の関係代名詞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8C6FE612-167E-9DA8-06FE-3F8443E8C6AC}"/>
              </a:ext>
            </a:extLst>
          </p:cNvPr>
          <p:cNvSpPr/>
          <p:nvPr/>
        </p:nvSpPr>
        <p:spPr>
          <a:xfrm>
            <a:off x="889233" y="3970814"/>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841E9675-3C67-D5F3-7B04-24674C99B8FB}"/>
              </a:ext>
            </a:extLst>
          </p:cNvPr>
          <p:cNvSpPr/>
          <p:nvPr/>
        </p:nvSpPr>
        <p:spPr>
          <a:xfrm>
            <a:off x="620816" y="4365141"/>
            <a:ext cx="3307240"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F2136F25-9AE3-2A79-FA7A-8DE81DB0A4B7}"/>
              </a:ext>
            </a:extLst>
          </p:cNvPr>
          <p:cNvSpPr/>
          <p:nvPr/>
        </p:nvSpPr>
        <p:spPr>
          <a:xfrm>
            <a:off x="889233" y="2871356"/>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5EF0CB66-6AF8-EA60-6D51-8042248F9135}"/>
              </a:ext>
            </a:extLst>
          </p:cNvPr>
          <p:cNvSpPr/>
          <p:nvPr/>
        </p:nvSpPr>
        <p:spPr>
          <a:xfrm>
            <a:off x="620816" y="3265683"/>
            <a:ext cx="857255"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5C8B1FA-9F62-CB8D-69AC-639CC2E33738}"/>
              </a:ext>
            </a:extLst>
          </p:cNvPr>
          <p:cNvSpPr/>
          <p:nvPr/>
        </p:nvSpPr>
        <p:spPr>
          <a:xfrm>
            <a:off x="889233" y="1746140"/>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6" y="2140467"/>
            <a:ext cx="2335326"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P.158</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3046988"/>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・１文の中でさらに文の形を伴って名詞を説明する代名詞を関係代名詞という。</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・関係代名詞以降の部分が説明する名詞・代名詞を先行詞という。</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・目的格の関係代名詞は、先行詞に続く節</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内で、目的語の働きをする。</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par>
                          <p:cTn id="23" fill="hold">
                            <p:stCondLst>
                              <p:cond delay="4768"/>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5268"/>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1" fill="hold" display="0">
                  <p:stCondLst>
                    <p:cond delay="indefinite"/>
                  </p:stCondLst>
                  <p:endCondLst>
                    <p:cond evt="onStopAudio" delay="0">
                      <p:tgtEl>
                        <p:sldTgt/>
                      </p:tgtEl>
                    </p:cond>
                  </p:endCondLst>
                </p:cTn>
                <p:tgtEl>
                  <p:spTgt spid="5"/>
                </p:tgtEl>
              </p:cMediaNode>
            </p:audio>
          </p:childTnLst>
        </p:cTn>
      </p:par>
    </p:tnLst>
    <p:bldLst>
      <p:bldP spid="6" grpId="0" animBg="1"/>
      <p:bldP spid="11" grpId="0" animBg="1"/>
      <p:bldP spid="8" grpId="0" animBg="1"/>
      <p:bldP spid="13"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2" name="AS_G3_20_01_kihon">
            <a:hlinkClick r:id="" action="ppaction://media"/>
            <a:extLst>
              <a:ext uri="{FF2B5EF4-FFF2-40B4-BE49-F238E27FC236}">
                <a16:creationId xmlns:a16="http://schemas.microsoft.com/office/drawing/2014/main" id="{EE20258C-436F-3B96-163F-615AF5362D5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890125" y="1793875"/>
            <a:ext cx="406400" cy="406400"/>
          </a:xfrm>
          <a:prstGeom prst="rect">
            <a:avLst/>
          </a:prstGeom>
        </p:spPr>
      </p:pic>
      <p:pic>
        <p:nvPicPr>
          <p:cNvPr id="6" name="図 5">
            <a:extLst>
              <a:ext uri="{FF2B5EF4-FFF2-40B4-BE49-F238E27FC236}">
                <a16:creationId xmlns:a16="http://schemas.microsoft.com/office/drawing/2014/main" id="{B6D9B2BF-07FF-2F82-083C-D7DA235F39BE}"/>
              </a:ext>
            </a:extLst>
          </p:cNvPr>
          <p:cNvPicPr>
            <a:picLocks noChangeAspect="1"/>
          </p:cNvPicPr>
          <p:nvPr/>
        </p:nvPicPr>
        <p:blipFill>
          <a:blip r:embed="rId5"/>
          <a:stretch>
            <a:fillRect/>
          </a:stretch>
        </p:blipFill>
        <p:spPr>
          <a:xfrm>
            <a:off x="291600" y="1332758"/>
            <a:ext cx="8560800" cy="4819296"/>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0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P.159</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先行詞＋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which </a:t>
            </a:r>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 </a:t>
            </a:r>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endPar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5" name="図 4">
            <a:extLst>
              <a:ext uri="{FF2B5EF4-FFF2-40B4-BE49-F238E27FC236}">
                <a16:creationId xmlns:a16="http://schemas.microsoft.com/office/drawing/2014/main" id="{569B833E-A3D3-FB83-E39E-62FBDA083D6C}"/>
              </a:ext>
            </a:extLst>
          </p:cNvPr>
          <p:cNvPicPr>
            <a:picLocks noChangeAspect="1"/>
          </p:cNvPicPr>
          <p:nvPr/>
        </p:nvPicPr>
        <p:blipFill>
          <a:blip r:embed="rId2"/>
          <a:stretch>
            <a:fillRect/>
          </a:stretch>
        </p:blipFill>
        <p:spPr>
          <a:xfrm>
            <a:off x="216000" y="1097309"/>
            <a:ext cx="8712000" cy="5513516"/>
          </a:xfrm>
          <a:prstGeom prst="rect">
            <a:avLst/>
          </a:prstGeom>
        </p:spPr>
      </p:pic>
    </p:spTree>
    <p:extLst>
      <p:ext uri="{BB962C8B-B14F-4D97-AF65-F5344CB8AC3E}">
        <p14:creationId xmlns:p14="http://schemas.microsoft.com/office/powerpoint/2010/main" val="76710515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3E9E16F6-990F-AC58-2D84-F3F5358781A0}"/>
              </a:ext>
            </a:extLst>
          </p:cNvPr>
          <p:cNvPicPr>
            <a:picLocks noChangeAspect="1"/>
          </p:cNvPicPr>
          <p:nvPr/>
        </p:nvPicPr>
        <p:blipFill>
          <a:blip r:embed="rId6"/>
          <a:stretch>
            <a:fillRect/>
          </a:stretch>
        </p:blipFill>
        <p:spPr>
          <a:xfrm>
            <a:off x="216000" y="1097309"/>
            <a:ext cx="8712000" cy="5513516"/>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2499571" y="3345603"/>
            <a:ext cx="41194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baked</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12" name="AS_G3_20_03_kihon_t_1">
            <a:hlinkClick r:id="" action="ppaction://media"/>
            <a:extLst>
              <a:ext uri="{FF2B5EF4-FFF2-40B4-BE49-F238E27FC236}">
                <a16:creationId xmlns:a16="http://schemas.microsoft.com/office/drawing/2014/main" id="{5F70BF8F-C803-3CE3-7BD0-55EF7CD8DF82}"/>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505671" y="2371112"/>
            <a:ext cx="406400" cy="406400"/>
          </a:xfrm>
          <a:prstGeom prst="rect">
            <a:avLst/>
          </a:prstGeom>
        </p:spPr>
      </p:pic>
      <p:pic>
        <p:nvPicPr>
          <p:cNvPr id="13" name="AS_G3_20_03_kihon_t_1">
            <a:hlinkClick r:id="" action="ppaction://media"/>
            <a:extLst>
              <a:ext uri="{FF2B5EF4-FFF2-40B4-BE49-F238E27FC236}">
                <a16:creationId xmlns:a16="http://schemas.microsoft.com/office/drawing/2014/main" id="{F87594AE-5111-5747-0D4C-80361CABE533}"/>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505671" y="1520643"/>
            <a:ext cx="406400" cy="406400"/>
          </a:xfrm>
          <a:prstGeom prst="rect">
            <a:avLst/>
          </a:prstGeom>
        </p:spPr>
      </p:pic>
      <p:sp>
        <p:nvSpPr>
          <p:cNvPr id="8" name="テキスト ボックス 7">
            <a:extLst>
              <a:ext uri="{FF2B5EF4-FFF2-40B4-BE49-F238E27FC236}">
                <a16:creationId xmlns:a16="http://schemas.microsoft.com/office/drawing/2014/main" id="{E294A0F3-71BF-4DD9-9B31-200AF57860E3}"/>
              </a:ext>
            </a:extLst>
          </p:cNvPr>
          <p:cNvSpPr txBox="1"/>
          <p:nvPr/>
        </p:nvSpPr>
        <p:spPr>
          <a:xfrm>
            <a:off x="3223471" y="4544040"/>
            <a:ext cx="365992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gave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163F99D8-189E-8F6B-D987-153FB36554EF}"/>
              </a:ext>
            </a:extLst>
          </p:cNvPr>
          <p:cNvSpPr txBox="1"/>
          <p:nvPr/>
        </p:nvSpPr>
        <p:spPr>
          <a:xfrm>
            <a:off x="2613871" y="5773351"/>
            <a:ext cx="543792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sent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14"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7514"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endCondLst>
                </p:cTn>
                <p:tgtEl>
                  <p:spTgt spid="12"/>
                </p:tgtEl>
              </p:cMediaNode>
            </p:audio>
            <p:audio>
              <p:cMediaNode vol="80000">
                <p:cTn id="32" fill="hold" display="0">
                  <p:stCondLst>
                    <p:cond delay="indefinite"/>
                  </p:stCondLst>
                  <p:endCondLst>
                    <p:cond evt="onStopAudio" delay="0">
                      <p:tgtEl>
                        <p:sldTgt/>
                      </p:tgtEl>
                    </p:cond>
                    <p:cond evt="onNext" delay="0">
                      <p:tgtEl>
                        <p:sldTgt/>
                      </p:tgtEl>
                    </p:cond>
                  </p:endCondLst>
                </p:cTn>
                <p:tgtEl>
                  <p:spTgt spid="13"/>
                </p:tgtEl>
              </p:cMediaNode>
            </p:audio>
          </p:childTnLst>
        </p:cTn>
      </p:par>
    </p:tnLst>
    <p:bldLst>
      <p:bldP spid="29" grpId="0"/>
      <p:bldP spid="8"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9" name="図 8">
            <a:extLst>
              <a:ext uri="{FF2B5EF4-FFF2-40B4-BE49-F238E27FC236}">
                <a16:creationId xmlns:a16="http://schemas.microsoft.com/office/drawing/2014/main" id="{4A09BBDC-018E-BA44-EA24-1BC8F8039F3B}"/>
              </a:ext>
            </a:extLst>
          </p:cNvPr>
          <p:cNvPicPr>
            <a:picLocks noChangeAspect="1"/>
          </p:cNvPicPr>
          <p:nvPr/>
        </p:nvPicPr>
        <p:blipFill>
          <a:blip r:embed="rId2"/>
          <a:stretch>
            <a:fillRect/>
          </a:stretch>
        </p:blipFill>
        <p:spPr>
          <a:xfrm>
            <a:off x="216000" y="1097309"/>
            <a:ext cx="8712000" cy="5513516"/>
          </a:xfrm>
          <a:prstGeom prst="rect">
            <a:avLst/>
          </a:prstGeom>
        </p:spPr>
      </p:pic>
      <p:sp>
        <p:nvSpPr>
          <p:cNvPr id="10" name="テキスト ボックス 9">
            <a:extLst>
              <a:ext uri="{FF2B5EF4-FFF2-40B4-BE49-F238E27FC236}">
                <a16:creationId xmlns:a16="http://schemas.microsoft.com/office/drawing/2014/main" id="{7DA35AE9-0AFF-6C41-2E03-F7B84384275B}"/>
              </a:ext>
            </a:extLst>
          </p:cNvPr>
          <p:cNvSpPr txBox="1"/>
          <p:nvPr/>
        </p:nvSpPr>
        <p:spPr>
          <a:xfrm>
            <a:off x="2499571" y="3345603"/>
            <a:ext cx="41194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baked</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F2972DE5-AA35-B8BF-8A8B-A4C2B93D779A}"/>
              </a:ext>
            </a:extLst>
          </p:cNvPr>
          <p:cNvSpPr txBox="1"/>
          <p:nvPr/>
        </p:nvSpPr>
        <p:spPr>
          <a:xfrm>
            <a:off x="3223471" y="4544040"/>
            <a:ext cx="365992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gave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DA50689F-DB26-B90A-6BC8-9E33A745B302}"/>
              </a:ext>
            </a:extLst>
          </p:cNvPr>
          <p:cNvSpPr txBox="1"/>
          <p:nvPr/>
        </p:nvSpPr>
        <p:spPr>
          <a:xfrm>
            <a:off x="2613871" y="5773351"/>
            <a:ext cx="543792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sent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3" name="AS_G3_20_04_kihon_t_2">
            <a:hlinkClick r:id="" action="ppaction://media"/>
            <a:extLst>
              <a:ext uri="{FF2B5EF4-FFF2-40B4-BE49-F238E27FC236}">
                <a16:creationId xmlns:a16="http://schemas.microsoft.com/office/drawing/2014/main" id="{6BDF9D10-978D-82F7-D919-402216B8E288}"/>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015538" y="2462213"/>
            <a:ext cx="406400" cy="406400"/>
          </a:xfrm>
          <a:prstGeom prst="rect">
            <a:avLst/>
          </a:prstGeom>
        </p:spPr>
      </p:pic>
      <p:pic>
        <p:nvPicPr>
          <p:cNvPr id="8" name="図 7">
            <a:extLst>
              <a:ext uri="{FF2B5EF4-FFF2-40B4-BE49-F238E27FC236}">
                <a16:creationId xmlns:a16="http://schemas.microsoft.com/office/drawing/2014/main" id="{B0373C03-6A06-BF6E-6242-06137B4DFF02}"/>
              </a:ext>
            </a:extLst>
          </p:cNvPr>
          <p:cNvPicPr>
            <a:picLocks noChangeAspect="1"/>
          </p:cNvPicPr>
          <p:nvPr/>
        </p:nvPicPr>
        <p:blipFill>
          <a:blip r:embed="rId7"/>
          <a:stretch>
            <a:fillRect/>
          </a:stretch>
        </p:blipFill>
        <p:spPr>
          <a:xfrm>
            <a:off x="129600" y="1382198"/>
            <a:ext cx="8884800" cy="2783904"/>
          </a:xfrm>
          <a:prstGeom prst="rect">
            <a:avLst/>
          </a:prstGeom>
        </p:spPr>
      </p:pic>
      <p:sp>
        <p:nvSpPr>
          <p:cNvPr id="5" name="テキスト ボックス 4">
            <a:extLst>
              <a:ext uri="{FF2B5EF4-FFF2-40B4-BE49-F238E27FC236}">
                <a16:creationId xmlns:a16="http://schemas.microsoft.com/office/drawing/2014/main" id="{93D69841-AE07-1FC7-07E1-9EC47B506F0C}"/>
              </a:ext>
            </a:extLst>
          </p:cNvPr>
          <p:cNvSpPr txBox="1"/>
          <p:nvPr/>
        </p:nvSpPr>
        <p:spPr>
          <a:xfrm>
            <a:off x="632705" y="5176199"/>
            <a:ext cx="7878590" cy="769441"/>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It is a book which I bought yesterday.</a:t>
            </a:r>
          </a:p>
        </p:txBody>
      </p:sp>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805" fill="hold"/>
                                        <p:tgtEl>
                                          <p:spTgt spid="3"/>
                                        </p:tgtEl>
                                      </p:cBhvr>
                                    </p:cmd>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3"/>
                </p:tgtEl>
              </p:cMediaNode>
            </p:audio>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
        <p:nvSpPr>
          <p:cNvPr id="6" name="タイトル 1">
            <a:extLst>
              <a:ext uri="{FF2B5EF4-FFF2-40B4-BE49-F238E27FC236}">
                <a16:creationId xmlns:a16="http://schemas.microsoft.com/office/drawing/2014/main" id="{2ED6B2F6-2ABA-CE31-1A41-32D2400B8BF6}"/>
              </a:ext>
            </a:extLst>
          </p:cNvPr>
          <p:cNvSpPr txBox="1">
            <a:spLocks/>
          </p:cNvSpPr>
          <p:nvPr/>
        </p:nvSpPr>
        <p:spPr>
          <a:xfrm>
            <a:off x="66261" y="210403"/>
            <a:ext cx="9011478"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5400" b="1" spc="-300" dirty="0">
                <a:solidFill>
                  <a:schemeClr val="bg1"/>
                </a:solidFill>
                <a:latin typeface="ＭＳ Ｐゴシック" panose="020B0600070205080204" pitchFamily="50" charset="-128"/>
                <a:ea typeface="ＭＳ Ｐゴシック" panose="020B0600070205080204" pitchFamily="50" charset="-128"/>
              </a:rPr>
              <a:t>P.160</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164</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英語の文章を読もう</a:t>
            </a:r>
          </a:p>
        </p:txBody>
      </p:sp>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2044364-3D5C-486D-7191-A5D0A5AE564A}"/>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F661D937-8AB6-5C6B-AFA4-5F5B082C947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56BB1B25-ABAD-6C4C-AB0F-055AEF11F842}"/>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A691F06-8B7B-9F92-D71D-8A11AEFD5EA7}"/>
                </a:ext>
              </a:extLst>
            </p:cNvPr>
            <p:cNvSpPr txBox="1"/>
            <p:nvPr/>
          </p:nvSpPr>
          <p:spPr>
            <a:xfrm>
              <a:off x="404076" y="1591000"/>
              <a:ext cx="8273199" cy="1077218"/>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「ティッシュペーパーなしで、くしゃみやせきをするべきです」</a:t>
              </a:r>
            </a:p>
          </p:txBody>
        </p:sp>
      </p:grpSp>
      <p:pic>
        <p:nvPicPr>
          <p:cNvPr id="16" name="図 15">
            <a:extLst>
              <a:ext uri="{FF2B5EF4-FFF2-40B4-BE49-F238E27FC236}">
                <a16:creationId xmlns:a16="http://schemas.microsoft.com/office/drawing/2014/main" id="{8711808F-5982-06CB-B1D2-A8E4303E1A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7" name="乗算記号 16">
            <a:extLst>
              <a:ext uri="{FF2B5EF4-FFF2-40B4-BE49-F238E27FC236}">
                <a16:creationId xmlns:a16="http://schemas.microsoft.com/office/drawing/2014/main" id="{18F942C2-03A4-18A4-5BD2-68FDAAFD7C1F}"/>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楕円 18">
            <a:extLst>
              <a:ext uri="{FF2B5EF4-FFF2-40B4-BE49-F238E27FC236}">
                <a16:creationId xmlns:a16="http://schemas.microsoft.com/office/drawing/2014/main" id="{D243D199-7C64-E4CF-7D8E-6B25CB87FFB2}"/>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AS_G3_20_05_reading_s1_1">
            <a:hlinkClick r:id="" action="ppaction://media"/>
            <a:extLst>
              <a:ext uri="{FF2B5EF4-FFF2-40B4-BE49-F238E27FC236}">
                <a16:creationId xmlns:a16="http://schemas.microsoft.com/office/drawing/2014/main" id="{E5ACE94D-2D4F-82F8-2D15-BFB125B209D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252075" y="981075"/>
            <a:ext cx="406400" cy="406400"/>
          </a:xfrm>
          <a:prstGeom prst="rect">
            <a:avLst/>
          </a:prstGeom>
        </p:spPr>
      </p:pic>
      <p:pic>
        <p:nvPicPr>
          <p:cNvPr id="8" name="AS_G3_20_06_reading_s1_2">
            <a:hlinkClick r:id="" action="ppaction://media"/>
            <a:extLst>
              <a:ext uri="{FF2B5EF4-FFF2-40B4-BE49-F238E27FC236}">
                <a16:creationId xmlns:a16="http://schemas.microsoft.com/office/drawing/2014/main" id="{4469378F-3C51-7E92-AD9C-8B74F51E895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252075" y="1860550"/>
            <a:ext cx="406400" cy="406400"/>
          </a:xfrm>
          <a:prstGeom prst="rect">
            <a:avLst/>
          </a:prstGeom>
        </p:spPr>
      </p:pic>
    </p:spTree>
    <p:extLst>
      <p:ext uri="{BB962C8B-B14F-4D97-AF65-F5344CB8AC3E}">
        <p14:creationId xmlns:p14="http://schemas.microsoft.com/office/powerpoint/2010/main" val="1470628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2135" fill="hold"/>
                                        <p:tgtEl>
                                          <p:spTgt spid="6"/>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27730" fill="hold"/>
                                        <p:tgtEl>
                                          <p:spTgt spid="8"/>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8"/>
                </p:tgtEl>
              </p:cMediaNode>
            </p:audio>
          </p:childTnLst>
        </p:cTn>
      </p:par>
    </p:tnLst>
    <p:bldLst>
      <p:bldP spid="37" grpId="0" animBg="1"/>
      <p:bldP spid="37" grpId="1" animBg="1"/>
      <p:bldP spid="5" grpId="0" animBg="1"/>
      <p:bldP spid="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乗算記号 7">
            <a:extLst>
              <a:ext uri="{FF2B5EF4-FFF2-40B4-BE49-F238E27FC236}">
                <a16:creationId xmlns:a16="http://schemas.microsoft.com/office/drawing/2014/main" id="{43AB9488-CD1C-1FE1-3049-97C420D8BCF2}"/>
              </a:ext>
            </a:extLst>
          </p:cNvPr>
          <p:cNvSpPr/>
          <p:nvPr/>
        </p:nvSpPr>
        <p:spPr>
          <a:xfrm>
            <a:off x="2680643" y="307449"/>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21398309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391ED616-B393-31A0-F279-9B5503343CC5}"/>
              </a:ext>
            </a:extLst>
          </p:cNvPr>
          <p:cNvPicPr>
            <a:picLocks noChangeAspect="1"/>
          </p:cNvPicPr>
          <p:nvPr/>
        </p:nvPicPr>
        <p:blipFill>
          <a:blip r:embed="rId6"/>
          <a:stretch>
            <a:fillRect/>
          </a:stretch>
        </p:blipFill>
        <p:spPr>
          <a:xfrm>
            <a:off x="147600" y="1309687"/>
            <a:ext cx="8848800" cy="4609884"/>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a:cxnSpLocks/>
          </p:cNvCxnSpPr>
          <p:nvPr/>
        </p:nvCxnSpPr>
        <p:spPr>
          <a:xfrm flipH="1">
            <a:off x="2655717" y="1482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AS_G3_20_07_reading_s2">
            <a:hlinkClick r:id="" action="ppaction://media"/>
            <a:extLst>
              <a:ext uri="{FF2B5EF4-FFF2-40B4-BE49-F238E27FC236}">
                <a16:creationId xmlns:a16="http://schemas.microsoft.com/office/drawing/2014/main" id="{6DDD7385-BC37-DE12-D590-85B379D41BAC}"/>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94408" y="1106487"/>
            <a:ext cx="406400" cy="406400"/>
          </a:xfrm>
          <a:prstGeom prst="rect">
            <a:avLst/>
          </a:prstGeom>
        </p:spPr>
      </p:pic>
      <p:pic>
        <p:nvPicPr>
          <p:cNvPr id="7" name="AS_G3_20_07_reading_s2">
            <a:hlinkClick r:id="" action="ppaction://media"/>
            <a:extLst>
              <a:ext uri="{FF2B5EF4-FFF2-40B4-BE49-F238E27FC236}">
                <a16:creationId xmlns:a16="http://schemas.microsoft.com/office/drawing/2014/main" id="{2D4BD813-4927-398C-F1EA-D50F2B40000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94408" y="1714085"/>
            <a:ext cx="406400" cy="406400"/>
          </a:xfrm>
          <a:prstGeom prst="rect">
            <a:avLst/>
          </a:prstGeom>
        </p:spPr>
      </p:pic>
      <p:cxnSp>
        <p:nvCxnSpPr>
          <p:cNvPr id="8" name="直線コネクタ 7">
            <a:extLst>
              <a:ext uri="{FF2B5EF4-FFF2-40B4-BE49-F238E27FC236}">
                <a16:creationId xmlns:a16="http://schemas.microsoft.com/office/drawing/2014/main" id="{5C199C5A-576A-5271-A3BB-5998FE6B0065}"/>
              </a:ext>
            </a:extLst>
          </p:cNvPr>
          <p:cNvCxnSpPr>
            <a:cxnSpLocks/>
          </p:cNvCxnSpPr>
          <p:nvPr/>
        </p:nvCxnSpPr>
        <p:spPr>
          <a:xfrm flipH="1">
            <a:off x="5119519" y="1482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25463B02-6BBF-7171-5531-52A478762C2C}"/>
              </a:ext>
            </a:extLst>
          </p:cNvPr>
          <p:cNvCxnSpPr>
            <a:cxnSpLocks/>
          </p:cNvCxnSpPr>
          <p:nvPr/>
        </p:nvCxnSpPr>
        <p:spPr>
          <a:xfrm flipH="1">
            <a:off x="8150585" y="1482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8B9BC43A-2772-F21D-3999-6015D33CF6E6}"/>
              </a:ext>
            </a:extLst>
          </p:cNvPr>
          <p:cNvCxnSpPr>
            <a:cxnSpLocks/>
          </p:cNvCxnSpPr>
          <p:nvPr/>
        </p:nvCxnSpPr>
        <p:spPr>
          <a:xfrm flipH="1">
            <a:off x="2096916" y="212048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044A08A0-BBED-A0FA-5311-621C05D31019}"/>
              </a:ext>
            </a:extLst>
          </p:cNvPr>
          <p:cNvCxnSpPr>
            <a:cxnSpLocks/>
          </p:cNvCxnSpPr>
          <p:nvPr/>
        </p:nvCxnSpPr>
        <p:spPr>
          <a:xfrm flipH="1">
            <a:off x="4092744" y="211732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42ED3CE5-6D0C-D9B2-B5AE-9F021531A2FD}"/>
              </a:ext>
            </a:extLst>
          </p:cNvPr>
          <p:cNvCxnSpPr>
            <a:cxnSpLocks/>
          </p:cNvCxnSpPr>
          <p:nvPr/>
        </p:nvCxnSpPr>
        <p:spPr>
          <a:xfrm flipH="1">
            <a:off x="6919249" y="212142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B454C4FC-693E-C358-0FDE-31D888E72DC1}"/>
              </a:ext>
            </a:extLst>
          </p:cNvPr>
          <p:cNvCxnSpPr>
            <a:cxnSpLocks/>
          </p:cNvCxnSpPr>
          <p:nvPr/>
        </p:nvCxnSpPr>
        <p:spPr>
          <a:xfrm flipH="1">
            <a:off x="1102649" y="274398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9A2042F8-1D60-1346-9A27-0575F8F31030}"/>
              </a:ext>
            </a:extLst>
          </p:cNvPr>
          <p:cNvCxnSpPr>
            <a:cxnSpLocks/>
          </p:cNvCxnSpPr>
          <p:nvPr/>
        </p:nvCxnSpPr>
        <p:spPr>
          <a:xfrm flipH="1">
            <a:off x="3236249" y="274398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50BCE03F-EFC5-0258-610B-09325F9A68E9}"/>
              </a:ext>
            </a:extLst>
          </p:cNvPr>
          <p:cNvCxnSpPr>
            <a:cxnSpLocks/>
          </p:cNvCxnSpPr>
          <p:nvPr/>
        </p:nvCxnSpPr>
        <p:spPr>
          <a:xfrm flipH="1">
            <a:off x="6508221" y="274398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C0BF9464-426A-2559-FAE1-48FB99BD9B23}"/>
              </a:ext>
            </a:extLst>
          </p:cNvPr>
          <p:cNvCxnSpPr>
            <a:cxnSpLocks/>
          </p:cNvCxnSpPr>
          <p:nvPr/>
        </p:nvCxnSpPr>
        <p:spPr>
          <a:xfrm flipH="1">
            <a:off x="8794224" y="274398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285B4D85-67DC-806F-8917-49FD0C7E595A}"/>
              </a:ext>
            </a:extLst>
          </p:cNvPr>
          <p:cNvCxnSpPr>
            <a:cxnSpLocks/>
          </p:cNvCxnSpPr>
          <p:nvPr/>
        </p:nvCxnSpPr>
        <p:spPr>
          <a:xfrm flipH="1">
            <a:off x="1809224" y="335731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7E381443-D261-9A2E-4374-C028C32B25A0}"/>
              </a:ext>
            </a:extLst>
          </p:cNvPr>
          <p:cNvCxnSpPr>
            <a:cxnSpLocks/>
          </p:cNvCxnSpPr>
          <p:nvPr/>
        </p:nvCxnSpPr>
        <p:spPr>
          <a:xfrm flipH="1">
            <a:off x="4452296" y="335731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A5C656A-56A0-0E6B-FC72-AA87DFDAEF09}"/>
              </a:ext>
            </a:extLst>
          </p:cNvPr>
          <p:cNvCxnSpPr>
            <a:cxnSpLocks/>
          </p:cNvCxnSpPr>
          <p:nvPr/>
        </p:nvCxnSpPr>
        <p:spPr>
          <a:xfrm flipH="1">
            <a:off x="6441960" y="335731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BA874FBB-5BB5-1CDB-37AC-4157660D940D}"/>
              </a:ext>
            </a:extLst>
          </p:cNvPr>
          <p:cNvCxnSpPr>
            <a:cxnSpLocks/>
          </p:cNvCxnSpPr>
          <p:nvPr/>
        </p:nvCxnSpPr>
        <p:spPr>
          <a:xfrm flipH="1">
            <a:off x="942081" y="3975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9E7030D-2038-C7BA-3A1C-826ECAB20C55}"/>
              </a:ext>
            </a:extLst>
          </p:cNvPr>
          <p:cNvCxnSpPr>
            <a:cxnSpLocks/>
          </p:cNvCxnSpPr>
          <p:nvPr/>
        </p:nvCxnSpPr>
        <p:spPr>
          <a:xfrm flipH="1">
            <a:off x="3128463" y="3975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3E2AD9B2-F9DA-AFA5-6C97-3004AD7A280B}"/>
              </a:ext>
            </a:extLst>
          </p:cNvPr>
          <p:cNvCxnSpPr>
            <a:cxnSpLocks/>
          </p:cNvCxnSpPr>
          <p:nvPr/>
        </p:nvCxnSpPr>
        <p:spPr>
          <a:xfrm flipH="1">
            <a:off x="4914929" y="3975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B4043E54-7B4E-3BE4-A6B4-702C083043DB}"/>
              </a:ext>
            </a:extLst>
          </p:cNvPr>
          <p:cNvCxnSpPr>
            <a:cxnSpLocks/>
          </p:cNvCxnSpPr>
          <p:nvPr/>
        </p:nvCxnSpPr>
        <p:spPr>
          <a:xfrm flipH="1">
            <a:off x="6930505" y="397537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7EEFFBB3-393C-7ADF-0C71-74FAF880059C}"/>
              </a:ext>
            </a:extLst>
          </p:cNvPr>
          <p:cNvCxnSpPr>
            <a:cxnSpLocks/>
          </p:cNvCxnSpPr>
          <p:nvPr/>
        </p:nvCxnSpPr>
        <p:spPr>
          <a:xfrm flipH="1">
            <a:off x="1376371" y="4610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DF81A7F3-81A6-176D-EA27-9B5AD669AF3D}"/>
              </a:ext>
            </a:extLst>
          </p:cNvPr>
          <p:cNvCxnSpPr>
            <a:cxnSpLocks/>
          </p:cNvCxnSpPr>
          <p:nvPr/>
        </p:nvCxnSpPr>
        <p:spPr>
          <a:xfrm flipH="1">
            <a:off x="2995942" y="4610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E6D5343F-4902-1B52-0DB1-254D578356E3}"/>
              </a:ext>
            </a:extLst>
          </p:cNvPr>
          <p:cNvCxnSpPr>
            <a:cxnSpLocks/>
          </p:cNvCxnSpPr>
          <p:nvPr/>
        </p:nvCxnSpPr>
        <p:spPr>
          <a:xfrm flipH="1">
            <a:off x="5773008" y="4610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54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4540"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up)">
                                      <p:cBhvr>
                                        <p:cTn id="64" dur="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up)">
                                      <p:cBhvr>
                                        <p:cTn id="79" dur="500"/>
                                        <p:tgtEl>
                                          <p:spTgt spid="2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500"/>
                                        <p:tgtEl>
                                          <p:spTgt spid="2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up)">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up)">
                                      <p:cBhvr>
                                        <p:cTn id="94" dur="500"/>
                                        <p:tgtEl>
                                          <p:spTgt spid="2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up)">
                                      <p:cBhvr>
                                        <p:cTn id="99" dur="500"/>
                                        <p:tgtEl>
                                          <p:spTgt spid="2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wipe(up)">
                                      <p:cBhvr>
                                        <p:cTn id="109" dur="500"/>
                                        <p:tgtEl>
                                          <p:spTgt spid="27"/>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wipe(up)">
                                      <p:cBhvr>
                                        <p:cTn id="1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5"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16"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11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BD28473D-8AB9-99D8-AC0D-64EC37EE8014}"/>
              </a:ext>
            </a:extLst>
          </p:cNvPr>
          <p:cNvPicPr>
            <a:picLocks noChangeAspect="1"/>
          </p:cNvPicPr>
          <p:nvPr/>
        </p:nvPicPr>
        <p:blipFill>
          <a:blip r:embed="rId4"/>
          <a:stretch>
            <a:fillRect/>
          </a:stretch>
        </p:blipFill>
        <p:spPr>
          <a:xfrm>
            <a:off x="1094400" y="648428"/>
            <a:ext cx="6955200" cy="6168354"/>
          </a:xfrm>
          <a:prstGeom prst="rect">
            <a:avLst/>
          </a:prstGeom>
        </p:spPr>
      </p:pic>
      <p:pic>
        <p:nvPicPr>
          <p:cNvPr id="5" name="AS_G3_20_10_reading_s3">
            <a:hlinkClick r:id="" action="ppaction://media"/>
            <a:extLst>
              <a:ext uri="{FF2B5EF4-FFF2-40B4-BE49-F238E27FC236}">
                <a16:creationId xmlns:a16="http://schemas.microsoft.com/office/drawing/2014/main" id="{F2C30A3F-01A8-D045-9F24-DF6D3668C8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38400" y="240441"/>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6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0BB7CF19-2AAD-5F18-7F6B-F6363C05480B}"/>
              </a:ext>
            </a:extLst>
          </p:cNvPr>
          <p:cNvPicPr>
            <a:picLocks noChangeAspect="1"/>
          </p:cNvPicPr>
          <p:nvPr/>
        </p:nvPicPr>
        <p:blipFill>
          <a:blip r:embed="rId6"/>
          <a:stretch>
            <a:fillRect/>
          </a:stretch>
        </p:blipFill>
        <p:spPr>
          <a:xfrm>
            <a:off x="1094400" y="191165"/>
            <a:ext cx="6955200" cy="6168354"/>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716757E5-212C-A6A8-7833-AF95A43DC578}"/>
              </a:ext>
            </a:extLst>
          </p:cNvPr>
          <p:cNvPicPr>
            <a:picLocks noChangeAspect="1"/>
          </p:cNvPicPr>
          <p:nvPr/>
        </p:nvPicPr>
        <p:blipFill>
          <a:blip r:embed="rId6"/>
          <a:stretch>
            <a:fillRect/>
          </a:stretch>
        </p:blipFill>
        <p:spPr>
          <a:xfrm>
            <a:off x="1094400" y="191165"/>
            <a:ext cx="6955200" cy="6168354"/>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2FD8E935-AB51-EFD6-DA0E-AA6B2ADB31BA}"/>
              </a:ext>
            </a:extLst>
          </p:cNvPr>
          <p:cNvPicPr>
            <a:picLocks noChangeAspect="1"/>
          </p:cNvPicPr>
          <p:nvPr/>
        </p:nvPicPr>
        <p:blipFill>
          <a:blip r:embed="rId6"/>
          <a:stretch>
            <a:fillRect/>
          </a:stretch>
        </p:blipFill>
        <p:spPr>
          <a:xfrm>
            <a:off x="1126800" y="191164"/>
            <a:ext cx="6890400" cy="6087225"/>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2EC0DCEB-9DFC-4A18-B8F8-5614AEE6626C}"/>
              </a:ext>
            </a:extLst>
          </p:cNvPr>
          <p:cNvPicPr>
            <a:picLocks noChangeAspect="1"/>
          </p:cNvPicPr>
          <p:nvPr/>
        </p:nvPicPr>
        <p:blipFill>
          <a:blip r:embed="rId8"/>
          <a:stretch>
            <a:fillRect/>
          </a:stretch>
        </p:blipFill>
        <p:spPr>
          <a:xfrm>
            <a:off x="212400" y="1872128"/>
            <a:ext cx="8719200" cy="4544390"/>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6014158" y="1836804"/>
            <a:ext cx="94368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cold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2" name="AS_G3_20_11_reading_s6_1">
            <a:hlinkClick r:id="" action="ppaction://media"/>
            <a:extLst>
              <a:ext uri="{FF2B5EF4-FFF2-40B4-BE49-F238E27FC236}">
                <a16:creationId xmlns:a16="http://schemas.microsoft.com/office/drawing/2014/main" id="{C85C0FF4-62F4-3C85-AB4B-10CBDF47F208}"/>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879013" y="-255588"/>
            <a:ext cx="406400" cy="406401"/>
          </a:xfrm>
          <a:prstGeom prst="rect">
            <a:avLst/>
          </a:prstGeom>
        </p:spPr>
      </p:pic>
      <p:pic>
        <p:nvPicPr>
          <p:cNvPr id="3" name="AS_G3_20_12_reading_s6_2">
            <a:hlinkClick r:id="" action="ppaction://media"/>
            <a:extLst>
              <a:ext uri="{FF2B5EF4-FFF2-40B4-BE49-F238E27FC236}">
                <a16:creationId xmlns:a16="http://schemas.microsoft.com/office/drawing/2014/main" id="{EC8EAFD6-C480-13CB-7612-26728D60301A}"/>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879013" y="183430"/>
            <a:ext cx="406400" cy="406401"/>
          </a:xfrm>
          <a:prstGeom prst="rect">
            <a:avLst/>
          </a:prstGeom>
        </p:spPr>
      </p:pic>
      <p:pic>
        <p:nvPicPr>
          <p:cNvPr id="5" name="AS_G3_20_11_reading_s6_1">
            <a:hlinkClick r:id="" action="ppaction://media"/>
            <a:extLst>
              <a:ext uri="{FF2B5EF4-FFF2-40B4-BE49-F238E27FC236}">
                <a16:creationId xmlns:a16="http://schemas.microsoft.com/office/drawing/2014/main" id="{F5A68059-7B8F-1C2F-1E79-2C9A5AD9F2A9}"/>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879013" y="653596"/>
            <a:ext cx="406400" cy="406401"/>
          </a:xfrm>
          <a:prstGeom prst="rect">
            <a:avLst/>
          </a:prstGeom>
        </p:spPr>
      </p:pic>
      <p:sp>
        <p:nvSpPr>
          <p:cNvPr id="15" name="テキスト ボックス 14">
            <a:extLst>
              <a:ext uri="{FF2B5EF4-FFF2-40B4-BE49-F238E27FC236}">
                <a16:creationId xmlns:a16="http://schemas.microsoft.com/office/drawing/2014/main" id="{181EFAC8-D0CB-C1DC-95BB-05DCCD581E86}"/>
              </a:ext>
            </a:extLst>
          </p:cNvPr>
          <p:cNvSpPr txBox="1"/>
          <p:nvPr/>
        </p:nvSpPr>
        <p:spPr>
          <a:xfrm>
            <a:off x="3666817" y="2393669"/>
            <a:ext cx="94368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with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84C7ADDB-63E2-557E-22E2-61D4ECF3C136}"/>
              </a:ext>
            </a:extLst>
          </p:cNvPr>
          <p:cNvSpPr txBox="1"/>
          <p:nvPr/>
        </p:nvSpPr>
        <p:spPr>
          <a:xfrm>
            <a:off x="7670275" y="2393669"/>
            <a:ext cx="109834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catch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8F3F8364-3BA7-A901-8457-5DB33EB5085A}"/>
              </a:ext>
            </a:extLst>
          </p:cNvPr>
          <p:cNvSpPr txBox="1"/>
          <p:nvPr/>
        </p:nvSpPr>
        <p:spPr>
          <a:xfrm>
            <a:off x="904478" y="2892738"/>
            <a:ext cx="192534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a        cold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45D3C637-5E90-7C16-D751-9715F5CAA714}"/>
              </a:ext>
            </a:extLst>
          </p:cNvPr>
          <p:cNvSpPr txBox="1"/>
          <p:nvPr/>
        </p:nvSpPr>
        <p:spPr>
          <a:xfrm>
            <a:off x="5109256" y="2892738"/>
            <a:ext cx="256101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be        careful</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868C42AA-0689-F0AE-6169-11180681B485}"/>
              </a:ext>
            </a:extLst>
          </p:cNvPr>
          <p:cNvSpPr txBox="1"/>
          <p:nvPr/>
        </p:nvSpPr>
        <p:spPr>
          <a:xfrm>
            <a:off x="6067325" y="3434490"/>
            <a:ext cx="120246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other</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B4C073D4-3CDA-6C20-8A0D-72DDA46A1236}"/>
              </a:ext>
            </a:extLst>
          </p:cNvPr>
          <p:cNvSpPr txBox="1"/>
          <p:nvPr/>
        </p:nvSpPr>
        <p:spPr>
          <a:xfrm>
            <a:off x="3470052" y="3954254"/>
            <a:ext cx="120246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hands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5E9826B2-2B0F-5EB0-BA3A-3083D2EFBE50}"/>
              </a:ext>
            </a:extLst>
          </p:cNvPr>
          <p:cNvSpPr txBox="1"/>
          <p:nvPr/>
        </p:nvSpPr>
        <p:spPr>
          <a:xfrm>
            <a:off x="914754" y="4464500"/>
            <a:ext cx="617648"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on</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B73860FB-1752-AED7-6545-CC31E4219B80}"/>
              </a:ext>
            </a:extLst>
          </p:cNvPr>
          <p:cNvSpPr txBox="1"/>
          <p:nvPr/>
        </p:nvSpPr>
        <p:spPr>
          <a:xfrm>
            <a:off x="7761557" y="4439372"/>
            <a:ext cx="85082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that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707A567E-D410-BC15-1CE3-EDAEA28A2F5F}"/>
              </a:ext>
            </a:extLst>
          </p:cNvPr>
          <p:cNvSpPr txBox="1"/>
          <p:nvPr/>
        </p:nvSpPr>
        <p:spPr>
          <a:xfrm>
            <a:off x="788974" y="4985323"/>
            <a:ext cx="192534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you   touch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6DE7BEC4-363C-8B3D-6E59-07DED91AB255}"/>
              </a:ext>
            </a:extLst>
          </p:cNvPr>
          <p:cNvSpPr txBox="1"/>
          <p:nvPr/>
        </p:nvSpPr>
        <p:spPr>
          <a:xfrm>
            <a:off x="6652843" y="4985323"/>
            <a:ext cx="85082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into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1284BC02-699A-2321-2F37-02F78B0B69B0}"/>
              </a:ext>
            </a:extLst>
          </p:cNvPr>
          <p:cNvSpPr txBox="1"/>
          <p:nvPr/>
        </p:nvSpPr>
        <p:spPr>
          <a:xfrm>
            <a:off x="909950" y="5518598"/>
            <a:ext cx="383519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that      you     throw</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8301"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2213"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58301" fill="hold"/>
                                        <p:tgtEl>
                                          <p:spTgt spid="5"/>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5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500"/>
                                        <p:tgtEl>
                                          <p:spTgt spid="4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9"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90"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91"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92" fill="hold" display="0">
                  <p:stCondLst>
                    <p:cond delay="indefinite"/>
                  </p:stCondLst>
                  <p:endCondLst>
                    <p:cond evt="onStopAudio" delay="0">
                      <p:tgtEl>
                        <p:sldTgt/>
                      </p:tgtEl>
                    </p:cond>
                  </p:endCondLst>
                </p:cTn>
                <p:tgtEl>
                  <p:spTgt spid="5"/>
                </p:tgtEl>
              </p:cMediaNode>
            </p:audio>
          </p:childTnLst>
        </p:cTn>
      </p:par>
    </p:tnLst>
    <p:bldLst>
      <p:bldP spid="28" grpId="0" animBg="1"/>
      <p:bldP spid="28" grpId="1" animBg="1"/>
      <p:bldP spid="29" grpId="0" animBg="1"/>
      <p:bldP spid="29" grpId="1" animBg="1"/>
      <p:bldP spid="6" grpId="0"/>
      <p:bldP spid="15" grpId="0"/>
      <p:bldP spid="17" grpId="0"/>
      <p:bldP spid="24" grpId="0"/>
      <p:bldP spid="26" grpId="0"/>
      <p:bldP spid="31" grpId="0"/>
      <p:bldP spid="38" grpId="0"/>
      <p:bldP spid="39" grpId="0"/>
      <p:bldP spid="44" grpId="0"/>
      <p:bldP spid="45" grpId="0"/>
      <p:bldP spid="46" grpId="0"/>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6" name="AS_G3_20_14_reading_s7_1">
            <a:hlinkClick r:id="" action="ppaction://media"/>
            <a:extLst>
              <a:ext uri="{FF2B5EF4-FFF2-40B4-BE49-F238E27FC236}">
                <a16:creationId xmlns:a16="http://schemas.microsoft.com/office/drawing/2014/main" id="{CD8F8107-778C-9FC7-BD18-98C69B5C885C}"/>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050463" y="665839"/>
            <a:ext cx="406400" cy="406401"/>
          </a:xfrm>
          <a:prstGeom prst="rect">
            <a:avLst/>
          </a:prstGeom>
        </p:spPr>
      </p:pic>
      <p:pic>
        <p:nvPicPr>
          <p:cNvPr id="7" name="AS_G3_20_15_reading_s7_2">
            <a:hlinkClick r:id="" action="ppaction://media"/>
            <a:extLst>
              <a:ext uri="{FF2B5EF4-FFF2-40B4-BE49-F238E27FC236}">
                <a16:creationId xmlns:a16="http://schemas.microsoft.com/office/drawing/2014/main" id="{CCBB85D8-31AB-0283-7546-FEFA31B19B88}"/>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101231" y="1445538"/>
            <a:ext cx="406400" cy="406401"/>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4697" fill="hold"/>
                                        <p:tgtEl>
                                          <p:spTgt spid="6"/>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2239"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19" grpId="0" animBg="1"/>
      <p:bldP spid="19" grpId="1" animBg="1"/>
      <p:bldP spid="5" grpId="0" animBg="1"/>
      <p:bldP spid="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9" name="AS_G3_20_17_reading_s8_2">
            <a:hlinkClick r:id="" action="ppaction://media"/>
            <a:extLst>
              <a:ext uri="{FF2B5EF4-FFF2-40B4-BE49-F238E27FC236}">
                <a16:creationId xmlns:a16="http://schemas.microsoft.com/office/drawing/2014/main" id="{D1A32A0E-8171-A263-3ADA-7CED595BA66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929938" y="-149225"/>
            <a:ext cx="406400" cy="406400"/>
          </a:xfrm>
          <a:prstGeom prst="rect">
            <a:avLst/>
          </a:prstGeom>
        </p:spPr>
      </p:pic>
      <p:pic>
        <p:nvPicPr>
          <p:cNvPr id="12" name="AS_G3_20_16_reading_s8_1">
            <a:hlinkClick r:id="" action="ppaction://media"/>
            <a:extLst>
              <a:ext uri="{FF2B5EF4-FFF2-40B4-BE49-F238E27FC236}">
                <a16:creationId xmlns:a16="http://schemas.microsoft.com/office/drawing/2014/main" id="{625F1CBE-137A-DA20-B802-731C16FBD108}"/>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929938" y="-971550"/>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2004" fill="hold"/>
                                        <p:tgtEl>
                                          <p:spTgt spid="1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27626" fill="hold"/>
                                        <p:tgtEl>
                                          <p:spTgt spid="9"/>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9"/>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37" grpId="0" animBg="1"/>
      <p:bldP spid="37" grpId="1" animBg="1"/>
      <p:bldP spid="3" grpId="0" animBg="1"/>
      <p:bldP spid="3"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17159</TotalTime>
  <Words>662</Words>
  <Application>Microsoft Office PowerPoint</Application>
  <PresentationFormat>画面に合わせる (4:3)</PresentationFormat>
  <Paragraphs>119</Paragraphs>
  <Slides>35</Slides>
  <Notes>0</Notes>
  <HiddenSlides>0</HiddenSlides>
  <MMClips>39</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35</vt:i4>
      </vt:variant>
    </vt:vector>
  </HeadingPairs>
  <TitlesOfParts>
    <vt:vector size="42"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2154</cp:revision>
  <cp:lastPrinted>2016-06-23T16:36:17Z</cp:lastPrinted>
  <dcterms:created xsi:type="dcterms:W3CDTF">2016-05-30T03:13:09Z</dcterms:created>
  <dcterms:modified xsi:type="dcterms:W3CDTF">2025-12-17T06:36:15Z</dcterms:modified>
</cp:coreProperties>
</file>