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handoutMasterIdLst>
    <p:handoutMasterId r:id="rId38"/>
  </p:handoutMasterIdLst>
  <p:sldIdLst>
    <p:sldId id="3657" r:id="rId2"/>
    <p:sldId id="3445" r:id="rId3"/>
    <p:sldId id="2531" r:id="rId4"/>
    <p:sldId id="3610" r:id="rId5"/>
    <p:sldId id="3611" r:id="rId6"/>
    <p:sldId id="3612" r:id="rId7"/>
    <p:sldId id="3613" r:id="rId8"/>
    <p:sldId id="3614" r:id="rId9"/>
    <p:sldId id="3623" r:id="rId10"/>
    <p:sldId id="3644" r:id="rId11"/>
    <p:sldId id="3524" r:id="rId12"/>
    <p:sldId id="4201" r:id="rId13"/>
    <p:sldId id="3561" r:id="rId14"/>
    <p:sldId id="3562" r:id="rId15"/>
    <p:sldId id="3563" r:id="rId16"/>
    <p:sldId id="3564" r:id="rId17"/>
    <p:sldId id="3565" r:id="rId18"/>
    <p:sldId id="3566" r:id="rId19"/>
    <p:sldId id="3567" r:id="rId20"/>
    <p:sldId id="3568" r:id="rId21"/>
    <p:sldId id="3569" r:id="rId22"/>
    <p:sldId id="3570" r:id="rId23"/>
    <p:sldId id="3573" r:id="rId24"/>
    <p:sldId id="3648" r:id="rId25"/>
    <p:sldId id="3577" r:id="rId26"/>
    <p:sldId id="3649" r:id="rId27"/>
    <p:sldId id="3650" r:id="rId28"/>
    <p:sldId id="3583" r:id="rId29"/>
    <p:sldId id="3587" r:id="rId30"/>
    <p:sldId id="3588" r:id="rId31"/>
    <p:sldId id="3589" r:id="rId32"/>
    <p:sldId id="3590" r:id="rId33"/>
    <p:sldId id="3655" r:id="rId34"/>
    <p:sldId id="3595" r:id="rId35"/>
    <p:sldId id="3609" r:id="rId36"/>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3399"/>
    <a:srgbClr val="0043C8"/>
    <a:srgbClr val="005C2A"/>
    <a:srgbClr val="CC3399"/>
    <a:srgbClr val="00FF00"/>
    <a:srgbClr val="F8CBAD"/>
    <a:srgbClr val="FFFF8B"/>
    <a:srgbClr val="B4FEB4"/>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93" autoAdjust="0"/>
    <p:restoredTop sz="94270" autoAdjust="0"/>
  </p:normalViewPr>
  <p:slideViewPr>
    <p:cSldViewPr snapToGrid="0">
      <p:cViewPr varScale="1">
        <p:scale>
          <a:sx n="113" d="100"/>
          <a:sy n="113" d="100"/>
        </p:scale>
        <p:origin x="1662" y="108"/>
      </p:cViewPr>
      <p:guideLst>
        <p:guide orient="horz" pos="2160"/>
        <p:guide pos="2880"/>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2034" tIns="46017" rIns="92034" bIns="46017"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0443" y="0"/>
            <a:ext cx="2945659" cy="498056"/>
          </a:xfrm>
          <a:prstGeom prst="rect">
            <a:avLst/>
          </a:prstGeom>
        </p:spPr>
        <p:txBody>
          <a:bodyPr vert="horz" lIns="92034" tIns="46017" rIns="92034" bIns="46017" rtlCol="0"/>
          <a:lstStyle>
            <a:lvl1pPr algn="r">
              <a:defRPr sz="1200"/>
            </a:lvl1pPr>
          </a:lstStyle>
          <a:p>
            <a:fld id="{2B1F34B9-0AC5-4E73-BF1F-21CCB564203A}" type="datetimeFigureOut">
              <a:rPr kumimoji="1" lang="ja-JP" altLang="en-US" smtClean="0"/>
              <a:t>2025/12/17</a:t>
            </a:fld>
            <a:endParaRPr kumimoji="1" lang="ja-JP" altLang="en-US"/>
          </a:p>
        </p:txBody>
      </p:sp>
      <p:sp>
        <p:nvSpPr>
          <p:cNvPr id="4" name="フッター プレースホルダー 3"/>
          <p:cNvSpPr>
            <a:spLocks noGrp="1"/>
          </p:cNvSpPr>
          <p:nvPr>
            <p:ph type="ftr" sz="quarter" idx="2"/>
          </p:nvPr>
        </p:nvSpPr>
        <p:spPr>
          <a:xfrm>
            <a:off x="0" y="9428584"/>
            <a:ext cx="2945659" cy="498055"/>
          </a:xfrm>
          <a:prstGeom prst="rect">
            <a:avLst/>
          </a:prstGeom>
        </p:spPr>
        <p:txBody>
          <a:bodyPr vert="horz" lIns="92034" tIns="46017" rIns="92034" bIns="46017"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0443" y="9428584"/>
            <a:ext cx="2945659" cy="498055"/>
          </a:xfrm>
          <a:prstGeom prst="rect">
            <a:avLst/>
          </a:prstGeom>
        </p:spPr>
        <p:txBody>
          <a:bodyPr vert="horz" lIns="92034" tIns="46017" rIns="92034" bIns="46017" rtlCol="0" anchor="b"/>
          <a:lstStyle>
            <a:lvl1pPr algn="r">
              <a:defRPr sz="1200"/>
            </a:lvl1pPr>
          </a:lstStyle>
          <a:p>
            <a:fld id="{9E2676CF-156D-46B0-A308-5BE7C3EAC667}" type="slidenum">
              <a:rPr kumimoji="1" lang="ja-JP" altLang="en-US" smtClean="0"/>
              <a:t>‹#›</a:t>
            </a:fld>
            <a:endParaRPr kumimoji="1" lang="ja-JP" altLang="en-US"/>
          </a:p>
        </p:txBody>
      </p:sp>
    </p:spTree>
    <p:extLst>
      <p:ext uri="{BB962C8B-B14F-4D97-AF65-F5344CB8AC3E}">
        <p14:creationId xmlns:p14="http://schemas.microsoft.com/office/powerpoint/2010/main" val="3965149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072" cy="498008"/>
          </a:xfrm>
          <a:prstGeom prst="rect">
            <a:avLst/>
          </a:prstGeom>
        </p:spPr>
        <p:txBody>
          <a:bodyPr vert="horz" lIns="92034" tIns="46017" rIns="92034" bIns="4601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1002" y="0"/>
            <a:ext cx="2945072" cy="498008"/>
          </a:xfrm>
          <a:prstGeom prst="rect">
            <a:avLst/>
          </a:prstGeom>
        </p:spPr>
        <p:txBody>
          <a:bodyPr vert="horz" lIns="92034" tIns="46017" rIns="92034" bIns="46017" rtlCol="0"/>
          <a:lstStyle>
            <a:lvl1pPr algn="r">
              <a:defRPr sz="1200"/>
            </a:lvl1pPr>
          </a:lstStyle>
          <a:p>
            <a:fld id="{594C8D1A-E903-4CC0-AEC9-4041A386BBE5}" type="datetimeFigureOut">
              <a:rPr kumimoji="1" lang="ja-JP" altLang="en-US" smtClean="0"/>
              <a:t>2025/12/17</a:t>
            </a:fld>
            <a:endParaRPr kumimoji="1" lang="ja-JP" altLang="en-US"/>
          </a:p>
        </p:txBody>
      </p:sp>
      <p:sp>
        <p:nvSpPr>
          <p:cNvPr id="4" name="スライド イメージ プレースホルダー 3"/>
          <p:cNvSpPr>
            <a:spLocks noGrp="1" noRot="1" noChangeAspect="1"/>
          </p:cNvSpPr>
          <p:nvPr>
            <p:ph type="sldImg" idx="2"/>
          </p:nvPr>
        </p:nvSpPr>
        <p:spPr>
          <a:xfrm>
            <a:off x="1165225" y="1239838"/>
            <a:ext cx="4467225" cy="3351212"/>
          </a:xfrm>
          <a:prstGeom prst="rect">
            <a:avLst/>
          </a:prstGeom>
          <a:noFill/>
          <a:ln w="12700">
            <a:solidFill>
              <a:prstClr val="black"/>
            </a:solidFill>
          </a:ln>
        </p:spPr>
        <p:txBody>
          <a:bodyPr vert="horz" lIns="92034" tIns="46017" rIns="92034" bIns="46017" rtlCol="0" anchor="ctr"/>
          <a:lstStyle/>
          <a:p>
            <a:endParaRPr lang="ja-JP" altLang="en-US"/>
          </a:p>
        </p:txBody>
      </p:sp>
      <p:sp>
        <p:nvSpPr>
          <p:cNvPr id="5" name="ノート プレースホルダー 4"/>
          <p:cNvSpPr>
            <a:spLocks noGrp="1"/>
          </p:cNvSpPr>
          <p:nvPr>
            <p:ph type="body" sz="quarter" idx="3"/>
          </p:nvPr>
        </p:nvSpPr>
        <p:spPr>
          <a:xfrm>
            <a:off x="680249" y="4777365"/>
            <a:ext cx="5437179" cy="3909042"/>
          </a:xfrm>
          <a:prstGeom prst="rect">
            <a:avLst/>
          </a:prstGeom>
        </p:spPr>
        <p:txBody>
          <a:bodyPr vert="horz" lIns="92034" tIns="46017" rIns="92034" bIns="4601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630"/>
            <a:ext cx="2945072" cy="498008"/>
          </a:xfrm>
          <a:prstGeom prst="rect">
            <a:avLst/>
          </a:prstGeom>
        </p:spPr>
        <p:txBody>
          <a:bodyPr vert="horz" lIns="92034" tIns="46017" rIns="92034" bIns="4601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1002" y="9428630"/>
            <a:ext cx="2945072" cy="498008"/>
          </a:xfrm>
          <a:prstGeom prst="rect">
            <a:avLst/>
          </a:prstGeom>
        </p:spPr>
        <p:txBody>
          <a:bodyPr vert="horz" lIns="92034" tIns="46017" rIns="92034" bIns="46017" rtlCol="0" anchor="b"/>
          <a:lstStyle>
            <a:lvl1pPr algn="r">
              <a:defRPr sz="1200"/>
            </a:lvl1pPr>
          </a:lstStyle>
          <a:p>
            <a:fld id="{EE94831B-95E8-4741-AC9E-FAE0388C9AD4}" type="slidenum">
              <a:rPr kumimoji="1" lang="ja-JP" altLang="en-US" smtClean="0"/>
              <a:t>‹#›</a:t>
            </a:fld>
            <a:endParaRPr kumimoji="1" lang="ja-JP" altLang="en-US"/>
          </a:p>
        </p:txBody>
      </p:sp>
    </p:spTree>
    <p:extLst>
      <p:ext uri="{BB962C8B-B14F-4D97-AF65-F5344CB8AC3E}">
        <p14:creationId xmlns:p14="http://schemas.microsoft.com/office/powerpoint/2010/main" val="257609298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2025/12/17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3355752668"/>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2025/12/17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332317179"/>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2025/12/17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157945081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2025/12/17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417482685"/>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2025/12/17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631753082"/>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481BB68-B616-4D86-9C97-9FCD2C2CF585}" type="datetimeFigureOut">
              <a:rPr kumimoji="1" lang="ja-JP" altLang="en-US" smtClean="0"/>
              <a:t>2025/12/17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5995711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481BB68-B616-4D86-9C97-9FCD2C2CF585}" type="datetimeFigureOut">
              <a:rPr kumimoji="1" lang="ja-JP" altLang="en-US" smtClean="0"/>
              <a:t>2025/12/17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019854406"/>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481BB68-B616-4D86-9C97-9FCD2C2CF585}" type="datetimeFigureOut">
              <a:rPr kumimoji="1" lang="ja-JP" altLang="en-US" smtClean="0"/>
              <a:t>2025/12/17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330794228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81BB68-B616-4D86-9C97-9FCD2C2CF585}" type="datetimeFigureOut">
              <a:rPr kumimoji="1" lang="ja-JP" altLang="en-US" smtClean="0"/>
              <a:t>2025/12/17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56836132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481BB68-B616-4D86-9C97-9FCD2C2CF585}" type="datetimeFigureOut">
              <a:rPr kumimoji="1" lang="ja-JP" altLang="en-US" smtClean="0"/>
              <a:t>2025/12/17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410037060"/>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481BB68-B616-4D86-9C97-9FCD2C2CF585}" type="datetimeFigureOut">
              <a:rPr kumimoji="1" lang="ja-JP" altLang="en-US" smtClean="0"/>
              <a:t>2025/12/17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515527187"/>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1BB68-B616-4D86-9C97-9FCD2C2CF585}" type="datetimeFigureOut">
              <a:rPr kumimoji="1" lang="ja-JP" altLang="en-US" smtClean="0"/>
              <a:t>2025/12/17</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31944093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9.mp3"/><Relationship Id="rId7" Type="http://schemas.openxmlformats.org/officeDocument/2006/relationships/image" Target="../media/image8.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7.png"/><Relationship Id="rId5" Type="http://schemas.openxmlformats.org/officeDocument/2006/relationships/slideLayout" Target="../slideLayouts/slideLayout1.xml"/><Relationship Id="rId10" Type="http://schemas.openxmlformats.org/officeDocument/2006/relationships/image" Target="../media/image2.png"/><Relationship Id="rId4" Type="http://schemas.openxmlformats.org/officeDocument/2006/relationships/audio" Target="../media/media9.mp3"/><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microsoft.com/office/2007/relationships/media" Target="../media/media10.mp3"/><Relationship Id="rId7" Type="http://schemas.openxmlformats.org/officeDocument/2006/relationships/image" Target="../media/image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1.png"/><Relationship Id="rId5" Type="http://schemas.openxmlformats.org/officeDocument/2006/relationships/slideLayout" Target="../slideLayouts/slideLayout1.xml"/><Relationship Id="rId4" Type="http://schemas.openxmlformats.org/officeDocument/2006/relationships/audio" Target="../media/media10.mp3"/></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2.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microsoft.com/office/2007/relationships/media" Target="../media/media13.wav"/><Relationship Id="rId7" Type="http://schemas.openxmlformats.org/officeDocument/2006/relationships/image" Target="../media/image2.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2.png"/><Relationship Id="rId5" Type="http://schemas.openxmlformats.org/officeDocument/2006/relationships/slideLayout" Target="../slideLayouts/slideLayout2.xml"/><Relationship Id="rId4" Type="http://schemas.openxmlformats.org/officeDocument/2006/relationships/audio" Target="../media/media13.wav"/></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media" Target="../media/media13.wav"/><Relationship Id="rId7" Type="http://schemas.openxmlformats.org/officeDocument/2006/relationships/image" Target="../media/image2.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2.png"/><Relationship Id="rId5" Type="http://schemas.openxmlformats.org/officeDocument/2006/relationships/slideLayout" Target="../slideLayouts/slideLayout2.xml"/><Relationship Id="rId4" Type="http://schemas.openxmlformats.org/officeDocument/2006/relationships/audio" Target="../media/media13.wav"/></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media" Target="../media/media13.wav"/><Relationship Id="rId7" Type="http://schemas.openxmlformats.org/officeDocument/2006/relationships/image" Target="../media/image2.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6.png"/><Relationship Id="rId5" Type="http://schemas.openxmlformats.org/officeDocument/2006/relationships/slideLayout" Target="../slideLayouts/slideLayout2.xml"/><Relationship Id="rId4" Type="http://schemas.openxmlformats.org/officeDocument/2006/relationships/audio" Target="../media/media13.wav"/></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14.mp3"/><Relationship Id="rId7" Type="http://schemas.openxmlformats.org/officeDocument/2006/relationships/slideLayout" Target="../slideLayouts/slideLayout1.xml"/><Relationship Id="rId12" Type="http://schemas.microsoft.com/office/2007/relationships/hdphoto" Target="../media/hdphoto1.wdp"/><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15.mp3"/><Relationship Id="rId11" Type="http://schemas.openxmlformats.org/officeDocument/2006/relationships/image" Target="../media/image8.png"/><Relationship Id="rId5" Type="http://schemas.microsoft.com/office/2007/relationships/media" Target="../media/media15.mp3"/><Relationship Id="rId10" Type="http://schemas.openxmlformats.org/officeDocument/2006/relationships/image" Target="../media/image7.png"/><Relationship Id="rId4" Type="http://schemas.openxmlformats.org/officeDocument/2006/relationships/audio" Target="../media/media14.mp3"/><Relationship Id="rId9"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2.png"/><Relationship Id="rId3" Type="http://schemas.microsoft.com/office/2007/relationships/media" Target="../media/media17.mp3"/><Relationship Id="rId7" Type="http://schemas.openxmlformats.org/officeDocument/2006/relationships/image" Target="../media/image8.png"/><Relationship Id="rId12" Type="http://schemas.openxmlformats.org/officeDocument/2006/relationships/image" Target="../media/image21.sv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7.png"/><Relationship Id="rId11" Type="http://schemas.openxmlformats.org/officeDocument/2006/relationships/image" Target="../media/image20.png"/><Relationship Id="rId5" Type="http://schemas.openxmlformats.org/officeDocument/2006/relationships/slideLayout" Target="../slideLayouts/slideLayout1.xml"/><Relationship Id="rId10" Type="http://schemas.openxmlformats.org/officeDocument/2006/relationships/image" Target="../media/image19.svg"/><Relationship Id="rId4" Type="http://schemas.openxmlformats.org/officeDocument/2006/relationships/audio" Target="../media/media17.mp3"/><Relationship Id="rId9" Type="http://schemas.openxmlformats.org/officeDocument/2006/relationships/image" Target="../media/image18.png"/><Relationship Id="rId1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19.mp3"/><Relationship Id="rId7" Type="http://schemas.openxmlformats.org/officeDocument/2006/relationships/image" Target="../media/image8.png"/><Relationship Id="rId12" Type="http://schemas.openxmlformats.org/officeDocument/2006/relationships/image" Target="../media/image2.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slideLayout" Target="../slideLayouts/slideLayout1.xml"/><Relationship Id="rId10" Type="http://schemas.openxmlformats.org/officeDocument/2006/relationships/image" Target="../media/image24.png"/><Relationship Id="rId4" Type="http://schemas.openxmlformats.org/officeDocument/2006/relationships/audio" Target="../media/media19.mp3"/><Relationship Id="rId9"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media" Target="../media/media5.mp3"/><Relationship Id="rId7" Type="http://schemas.openxmlformats.org/officeDocument/2006/relationships/image" Target="../media/image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png"/><Relationship Id="rId5" Type="http://schemas.openxmlformats.org/officeDocument/2006/relationships/slideLayout" Target="../slideLayouts/slideLayout1.xml"/><Relationship Id="rId4" Type="http://schemas.openxmlformats.org/officeDocument/2006/relationships/audio" Target="../media/media5.mp3"/></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media" Target="../media/media6.mp3"/><Relationship Id="rId7" Type="http://schemas.openxmlformats.org/officeDocument/2006/relationships/image" Target="../media/image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slideLayout" Target="../slideLayouts/slideLayout1.xml"/><Relationship Id="rId4" Type="http://schemas.openxmlformats.org/officeDocument/2006/relationships/audio" Target="../media/media6.mp3"/></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A84932D3-7250-2173-F0D3-86CE8023832F}"/>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pic>
        <p:nvPicPr>
          <p:cNvPr id="3" name="加工効果音　学校のチャイム">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3537" y="0"/>
            <a:ext cx="609600" cy="609600"/>
          </a:xfrm>
          <a:prstGeom prst="rect">
            <a:avLst/>
          </a:prstGeom>
        </p:spPr>
      </p:pic>
      <p:sp>
        <p:nvSpPr>
          <p:cNvPr id="4" name="Text Box 42">
            <a:extLst>
              <a:ext uri="{FF2B5EF4-FFF2-40B4-BE49-F238E27FC236}">
                <a16:creationId xmlns:a16="http://schemas.microsoft.com/office/drawing/2014/main" id="{DCA3B3F6-3222-7615-811E-13E01D911B78}"/>
              </a:ext>
            </a:extLst>
          </p:cNvPr>
          <p:cNvSpPr txBox="1">
            <a:spLocks noChangeArrowheads="1"/>
          </p:cNvSpPr>
          <p:nvPr/>
        </p:nvSpPr>
        <p:spPr bwMode="auto">
          <a:xfrm>
            <a:off x="269489" y="191512"/>
            <a:ext cx="3320999" cy="966013"/>
          </a:xfrm>
          <a:prstGeom prst="rect">
            <a:avLst/>
          </a:prstGeom>
          <a:noFill/>
          <a:ln>
            <a:noFill/>
          </a:ln>
          <a:effectLst/>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lvl="0" defTabSz="914400" eaLnBrk="0" fontAlgn="base" hangingPunct="0">
              <a:spcBef>
                <a:spcPct val="0"/>
              </a:spcBef>
              <a:spcAft>
                <a:spcPct val="0"/>
              </a:spcAft>
            </a:pPr>
            <a:r>
              <a:rPr lang="ja-JP" altLang="en-US" sz="5400" b="1" dirty="0">
                <a:solidFill>
                  <a:srgbClr val="FFFF00"/>
                </a:solidFill>
                <a:latin typeface="ＭＳ Ｐゴシック" panose="020B0600070205080204" pitchFamily="50" charset="-128"/>
                <a:ea typeface="ＭＳ Ｐゴシック" panose="020B0600070205080204" pitchFamily="50" charset="-128"/>
              </a:rPr>
              <a:t>講座</a:t>
            </a:r>
            <a:r>
              <a:rPr lang="en-US" altLang="ja-JP" sz="5400" b="1" dirty="0">
                <a:solidFill>
                  <a:srgbClr val="FFFF00"/>
                </a:solidFill>
                <a:latin typeface="ＭＳ Ｐゴシック" panose="020B0600070205080204" pitchFamily="50" charset="-128"/>
                <a:ea typeface="ＭＳ Ｐゴシック" panose="020B0600070205080204" pitchFamily="50" charset="-128"/>
              </a:rPr>
              <a:t>No.20 </a:t>
            </a:r>
            <a:endParaRPr lang="en-US" altLang="ja-JP" sz="8000" b="1" dirty="0">
              <a:solidFill>
                <a:srgbClr val="FFFF00"/>
              </a:solidFill>
              <a:latin typeface="ＭＳ Ｐゴシック" panose="020B0600070205080204" pitchFamily="50" charset="-128"/>
              <a:ea typeface="ＭＳ Ｐゴシック" panose="020B0600070205080204" pitchFamily="50" charset="-128"/>
            </a:endParaRPr>
          </a:p>
        </p:txBody>
      </p:sp>
      <p:sp>
        <p:nvSpPr>
          <p:cNvPr id="9" name="Text Box 40">
            <a:extLst>
              <a:ext uri="{FF2B5EF4-FFF2-40B4-BE49-F238E27FC236}">
                <a16:creationId xmlns:a16="http://schemas.microsoft.com/office/drawing/2014/main" id="{790F2007-BFFA-2AA6-900E-4C5C5A8B8E6A}"/>
              </a:ext>
            </a:extLst>
          </p:cNvPr>
          <p:cNvSpPr txBox="1">
            <a:spLocks noChangeArrowheads="1"/>
          </p:cNvSpPr>
          <p:nvPr/>
        </p:nvSpPr>
        <p:spPr bwMode="auto">
          <a:xfrm>
            <a:off x="519224" y="1372080"/>
            <a:ext cx="8624775" cy="1018695"/>
          </a:xfrm>
          <a:prstGeom prst="rect">
            <a:avLst/>
          </a:prstGeom>
          <a:noFill/>
          <a:ln w="28575">
            <a:noFill/>
          </a:ln>
          <a:effec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lang="ja-JP" altLang="en-US" sz="4800" b="1" dirty="0">
                <a:solidFill>
                  <a:schemeClr val="bg1"/>
                </a:solidFill>
                <a:latin typeface="ＭＳ Ｐゴシック" panose="020B0600070205080204" pitchFamily="50" charset="-128"/>
                <a:ea typeface="ＭＳ Ｐゴシック" panose="020B0600070205080204" pitchFamily="50" charset="-128"/>
              </a:rPr>
              <a:t>第</a:t>
            </a:r>
            <a:r>
              <a:rPr lang="en-US" altLang="ja-JP" sz="4800" b="1" dirty="0">
                <a:solidFill>
                  <a:schemeClr val="bg1"/>
                </a:solidFill>
                <a:latin typeface="ＭＳ Ｐゴシック" panose="020B0600070205080204" pitchFamily="50" charset="-128"/>
                <a:ea typeface="ＭＳ Ｐゴシック" panose="020B0600070205080204" pitchFamily="50" charset="-128"/>
              </a:rPr>
              <a:t>7</a:t>
            </a:r>
            <a:r>
              <a:rPr lang="ja-JP" altLang="en-US" sz="4800" b="1" dirty="0">
                <a:solidFill>
                  <a:schemeClr val="bg1"/>
                </a:solidFill>
                <a:latin typeface="ＭＳ Ｐゴシック" panose="020B0600070205080204" pitchFamily="50" charset="-128"/>
                <a:ea typeface="ＭＳ Ｐゴシック" panose="020B0600070205080204" pitchFamily="50" charset="-128"/>
              </a:rPr>
              <a:t>章　</a:t>
            </a:r>
            <a:r>
              <a:rPr kumimoji="0" lang="ja-JP" altLang="en-US" sz="4800" b="1" dirty="0">
                <a:solidFill>
                  <a:schemeClr val="bg1"/>
                </a:solidFill>
                <a:latin typeface="ＭＳ Ｐゴシック" panose="020B0600070205080204" pitchFamily="50" charset="-128"/>
                <a:ea typeface="ＭＳ Ｐゴシック" panose="020B0600070205080204" pitchFamily="50" charset="-128"/>
              </a:rPr>
              <a:t>関係代名詞</a:t>
            </a:r>
            <a:endParaRPr kumimoji="0" lang="ja-JP" altLang="ja-JP" sz="4000" b="1" i="0" u="none" strike="noStrike" cap="none" normalizeH="0" baseline="0" dirty="0">
              <a:ln>
                <a:noFill/>
              </a:ln>
              <a:solidFill>
                <a:schemeClr val="bg1"/>
              </a:solidFill>
              <a:effectLst/>
              <a:latin typeface="ＭＳ Ｐゴシック" panose="020B0600070205080204" pitchFamily="50" charset="-128"/>
              <a:ea typeface="ＭＳ Ｐゴシック" panose="020B0600070205080204" pitchFamily="50" charset="-128"/>
            </a:endParaRPr>
          </a:p>
        </p:txBody>
      </p:sp>
      <p:sp>
        <p:nvSpPr>
          <p:cNvPr id="10" name="Text Box 40">
            <a:extLst>
              <a:ext uri="{FF2B5EF4-FFF2-40B4-BE49-F238E27FC236}">
                <a16:creationId xmlns:a16="http://schemas.microsoft.com/office/drawing/2014/main" id="{2718A281-BD8B-EA5B-D435-3E406C7153A7}"/>
              </a:ext>
            </a:extLst>
          </p:cNvPr>
          <p:cNvSpPr txBox="1">
            <a:spLocks noChangeArrowheads="1"/>
          </p:cNvSpPr>
          <p:nvPr/>
        </p:nvSpPr>
        <p:spPr bwMode="auto">
          <a:xfrm>
            <a:off x="519224" y="2605328"/>
            <a:ext cx="8210550" cy="1018695"/>
          </a:xfrm>
          <a:prstGeom prst="rect">
            <a:avLst/>
          </a:prstGeom>
          <a:noFill/>
          <a:ln w="28575">
            <a:noFill/>
          </a:ln>
          <a:effec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lang="en-US" altLang="ja-JP" sz="4800" b="1" dirty="0">
                <a:solidFill>
                  <a:schemeClr val="bg1"/>
                </a:solidFill>
                <a:latin typeface="ＭＳ Ｐゴシック" panose="020B0600070205080204" pitchFamily="50" charset="-128"/>
                <a:ea typeface="ＭＳ Ｐゴシック" panose="020B0600070205080204" pitchFamily="50" charset="-128"/>
              </a:rPr>
              <a:t>2. </a:t>
            </a:r>
            <a:r>
              <a:rPr lang="ja-JP" altLang="en-US" sz="4800" b="1" dirty="0">
                <a:solidFill>
                  <a:schemeClr val="bg1"/>
                </a:solidFill>
                <a:latin typeface="ＭＳ Ｐゴシック" panose="020B0600070205080204" pitchFamily="50" charset="-128"/>
                <a:ea typeface="ＭＳ Ｐゴシック" panose="020B0600070205080204" pitchFamily="50" charset="-128"/>
              </a:rPr>
              <a:t>目的格の関係代名詞</a:t>
            </a:r>
            <a:endParaRPr kumimoji="0" lang="ja-JP" altLang="ja-JP" sz="4000" b="1" i="0" u="none" strike="noStrike" cap="none" normalizeH="0" baseline="0" dirty="0">
              <a:ln>
                <a:noFill/>
              </a:ln>
              <a:solidFill>
                <a:schemeClr val="bg1"/>
              </a:solidFill>
              <a:effectLst/>
              <a:latin typeface="ＭＳ Ｐゴシック" panose="020B0600070205080204" pitchFamily="50" charset="-128"/>
              <a:ea typeface="ＭＳ Ｐゴシック" panose="020B0600070205080204" pitchFamily="50" charset="-128"/>
            </a:endParaRPr>
          </a:p>
        </p:txBody>
      </p:sp>
      <p:cxnSp>
        <p:nvCxnSpPr>
          <p:cNvPr id="11" name="直線コネクタ 10">
            <a:extLst>
              <a:ext uri="{FF2B5EF4-FFF2-40B4-BE49-F238E27FC236}">
                <a16:creationId xmlns:a16="http://schemas.microsoft.com/office/drawing/2014/main" id="{2FF7D480-4EC3-987A-FA17-6A4390917BB2}"/>
              </a:ext>
            </a:extLst>
          </p:cNvPr>
          <p:cNvCxnSpPr/>
          <p:nvPr/>
        </p:nvCxnSpPr>
        <p:spPr>
          <a:xfrm>
            <a:off x="519223" y="2390775"/>
            <a:ext cx="821055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529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cond evt="onNext"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05CFA-2CEB-0C13-E412-CCE842A8DC28}"/>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9207EF87-0C33-EF45-F062-32C8C3831C47}"/>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4453B1D1-E254-ACDD-2F6B-A51213D13A20}"/>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9AE88EB3-9828-B968-6C73-78B11B6E4CE2}"/>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１ </a:t>
            </a:r>
            <a:r>
              <a:rPr kumimoji="1" lang="en-US" altLang="ja-JP" sz="4400" b="1" dirty="0">
                <a:solidFill>
                  <a:schemeClr val="bg1"/>
                </a:solidFill>
                <a:latin typeface="メイリオ" panose="020B0604030504040204" pitchFamily="50" charset="-128"/>
                <a:ea typeface="メイリオ" panose="020B0604030504040204" pitchFamily="50" charset="-128"/>
              </a:rPr>
              <a:t>Scanning</a:t>
            </a:r>
          </a:p>
          <a:p>
            <a:r>
              <a:rPr kumimoji="1" lang="ja-JP" altLang="en-US" sz="4400" b="1" dirty="0">
                <a:solidFill>
                  <a:schemeClr val="bg1"/>
                </a:solidFill>
                <a:latin typeface="メイリオ" panose="020B0604030504040204" pitchFamily="50" charset="-128"/>
                <a:ea typeface="メイリオ" panose="020B0604030504040204" pitchFamily="50" charset="-128"/>
              </a:rPr>
              <a:t>情報を検索しながら聞く！</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5" name="Shortbridge24-1">
            <a:hlinkClick r:id="" action="ppaction://media"/>
            <a:extLst>
              <a:ext uri="{FF2B5EF4-FFF2-40B4-BE49-F238E27FC236}">
                <a16:creationId xmlns:a16="http://schemas.microsoft.com/office/drawing/2014/main" id="{FA1FEE58-D18B-61AD-E4FB-02244C0CAF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19590178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D9C5AD66-F7E8-44C5-A3B9-0E91EBB6B121}"/>
              </a:ext>
            </a:extLst>
          </p:cNvPr>
          <p:cNvSpPr/>
          <p:nvPr/>
        </p:nvSpPr>
        <p:spPr>
          <a:xfrm>
            <a:off x="0" y="-1"/>
            <a:ext cx="9144000" cy="137922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E2044364-3D5C-486D-7191-A5D0A5AE564A}"/>
              </a:ext>
            </a:extLst>
          </p:cNvPr>
          <p:cNvSpPr/>
          <p:nvPr/>
        </p:nvSpPr>
        <p:spPr>
          <a:xfrm>
            <a:off x="0" y="2905121"/>
            <a:ext cx="9144000" cy="395287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20CDA0EF-1EAE-4566-9A4F-ED7BBCA7E588}"/>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グループ化 38">
            <a:extLst>
              <a:ext uri="{FF2B5EF4-FFF2-40B4-BE49-F238E27FC236}">
                <a16:creationId xmlns:a16="http://schemas.microsoft.com/office/drawing/2014/main" id="{5B094CD1-AE9E-478C-9112-22B0394F9695}"/>
              </a:ext>
            </a:extLst>
          </p:cNvPr>
          <p:cNvGrpSpPr/>
          <p:nvPr/>
        </p:nvGrpSpPr>
        <p:grpSpPr>
          <a:xfrm>
            <a:off x="6668436" y="307677"/>
            <a:ext cx="603315" cy="601350"/>
            <a:chOff x="1765300" y="3319886"/>
            <a:chExt cx="2131151" cy="2124211"/>
          </a:xfrm>
        </p:grpSpPr>
        <p:sp>
          <p:nvSpPr>
            <p:cNvPr id="40" name="正方形/長方形 39">
              <a:extLst>
                <a:ext uri="{FF2B5EF4-FFF2-40B4-BE49-F238E27FC236}">
                  <a16:creationId xmlns:a16="http://schemas.microsoft.com/office/drawing/2014/main" id="{9BE8717C-A8E4-4C9F-AB7C-401FDCDEF4ED}"/>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図 40">
              <a:extLst>
                <a:ext uri="{FF2B5EF4-FFF2-40B4-BE49-F238E27FC236}">
                  <a16:creationId xmlns:a16="http://schemas.microsoft.com/office/drawing/2014/main" id="{D4031944-810E-444D-B159-4ABD7B0BC0AD}"/>
                </a:ext>
              </a:extLst>
            </p:cNvPr>
            <p:cNvPicPr>
              <a:picLocks noChangeAspect="1"/>
            </p:cNvPicPr>
            <p:nvPr/>
          </p:nvPicPr>
          <p:blipFill rotWithShape="1">
            <a:blip r:embed="rId6"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42" name="グループ化 41">
            <a:extLst>
              <a:ext uri="{FF2B5EF4-FFF2-40B4-BE49-F238E27FC236}">
                <a16:creationId xmlns:a16="http://schemas.microsoft.com/office/drawing/2014/main" id="{D04DAEA7-076E-4893-8F7A-A0163B18F5DD}"/>
              </a:ext>
            </a:extLst>
          </p:cNvPr>
          <p:cNvGrpSpPr/>
          <p:nvPr/>
        </p:nvGrpSpPr>
        <p:grpSpPr>
          <a:xfrm>
            <a:off x="7869333" y="307676"/>
            <a:ext cx="606442" cy="601351"/>
            <a:chOff x="5070178" y="3319886"/>
            <a:chExt cx="2142195" cy="2124211"/>
          </a:xfrm>
        </p:grpSpPr>
        <p:sp>
          <p:nvSpPr>
            <p:cNvPr id="43" name="正方形/長方形 42">
              <a:extLst>
                <a:ext uri="{FF2B5EF4-FFF2-40B4-BE49-F238E27FC236}">
                  <a16:creationId xmlns:a16="http://schemas.microsoft.com/office/drawing/2014/main" id="{2C45458F-2DA8-4236-A43C-8543C4DF7F5E}"/>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図 43">
              <a:extLst>
                <a:ext uri="{FF2B5EF4-FFF2-40B4-BE49-F238E27FC236}">
                  <a16:creationId xmlns:a16="http://schemas.microsoft.com/office/drawing/2014/main" id="{E2105CAD-2AF2-4E2D-AFCB-C32B8E58409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47" name="テキスト ボックス 46">
            <a:extLst>
              <a:ext uri="{FF2B5EF4-FFF2-40B4-BE49-F238E27FC236}">
                <a16:creationId xmlns:a16="http://schemas.microsoft.com/office/drawing/2014/main" id="{931C7653-FB8A-4DFD-8FFD-8AE379F25C02}"/>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標準</a:t>
            </a:r>
            <a:endParaRPr kumimoji="1" lang="ja-JP" altLang="en-US" sz="1100" dirty="0">
              <a:solidFill>
                <a:schemeClr val="bg1"/>
              </a:solidFill>
            </a:endParaRPr>
          </a:p>
        </p:txBody>
      </p:sp>
      <p:sp>
        <p:nvSpPr>
          <p:cNvPr id="48" name="テキスト ボックス 47">
            <a:extLst>
              <a:ext uri="{FF2B5EF4-FFF2-40B4-BE49-F238E27FC236}">
                <a16:creationId xmlns:a16="http://schemas.microsoft.com/office/drawing/2014/main" id="{FB10954E-BC36-4736-9D1C-61D22809A4EB}"/>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倍速</a:t>
            </a:r>
            <a:endParaRPr kumimoji="1" lang="ja-JP" altLang="en-US" sz="1100" dirty="0">
              <a:solidFill>
                <a:schemeClr val="bg1"/>
              </a:solidFill>
            </a:endParaRPr>
          </a:p>
        </p:txBody>
      </p:sp>
      <p:sp>
        <p:nvSpPr>
          <p:cNvPr id="2" name="テキスト ボックス 1">
            <a:extLst>
              <a:ext uri="{FF2B5EF4-FFF2-40B4-BE49-F238E27FC236}">
                <a16:creationId xmlns:a16="http://schemas.microsoft.com/office/drawing/2014/main" id="{E5FEC9E7-5CA1-5921-FFFF-45FD106CCC23}"/>
              </a:ext>
            </a:extLst>
          </p:cNvPr>
          <p:cNvSpPr txBox="1"/>
          <p:nvPr/>
        </p:nvSpPr>
        <p:spPr>
          <a:xfrm>
            <a:off x="302136" y="190561"/>
            <a:ext cx="5696511" cy="830997"/>
          </a:xfrm>
          <a:prstGeom prst="rect">
            <a:avLst/>
          </a:prstGeom>
          <a:noFill/>
          <a:ln>
            <a:noFill/>
          </a:ln>
        </p:spPr>
        <p:txBody>
          <a:bodyPr wrap="square" rtlCol="0">
            <a:spAutoFit/>
          </a:bodyPr>
          <a:lstStyle/>
          <a:p>
            <a:r>
              <a:rPr lang="en-US" altLang="ja-JP" sz="2400" dirty="0">
                <a:solidFill>
                  <a:schemeClr val="bg1"/>
                </a:solidFill>
                <a:effectLst/>
                <a:latin typeface="ＭＳ Ｐゴシック" panose="020B0600070205080204" pitchFamily="50" charset="-128"/>
                <a:ea typeface="ＭＳ Ｐゴシック" panose="020B0600070205080204" pitchFamily="50" charset="-128"/>
              </a:rPr>
              <a:t>STEP</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１の日本語と、放送される英文の</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内容が合っているか聞き取りましょう。</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5" name="正方形/長方形 4">
            <a:extLst>
              <a:ext uri="{FF2B5EF4-FFF2-40B4-BE49-F238E27FC236}">
                <a16:creationId xmlns:a16="http://schemas.microsoft.com/office/drawing/2014/main" id="{70784202-6EFC-272B-0C50-B1CDBBCD8E6B}"/>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a:extLst>
              <a:ext uri="{FF2B5EF4-FFF2-40B4-BE49-F238E27FC236}">
                <a16:creationId xmlns:a16="http://schemas.microsoft.com/office/drawing/2014/main" id="{F661D937-8AB6-5C6B-AFA4-5F5B082C9474}"/>
              </a:ext>
            </a:extLst>
          </p:cNvPr>
          <p:cNvGrpSpPr/>
          <p:nvPr/>
        </p:nvGrpSpPr>
        <p:grpSpPr>
          <a:xfrm>
            <a:off x="-13702" y="1399818"/>
            <a:ext cx="9157701" cy="1459582"/>
            <a:chOff x="-13702" y="1399818"/>
            <a:chExt cx="9157701" cy="1459582"/>
          </a:xfrm>
        </p:grpSpPr>
        <p:sp>
          <p:nvSpPr>
            <p:cNvPr id="14" name="正方形/長方形 13">
              <a:extLst>
                <a:ext uri="{FF2B5EF4-FFF2-40B4-BE49-F238E27FC236}">
                  <a16:creationId xmlns:a16="http://schemas.microsoft.com/office/drawing/2014/main" id="{56BB1B25-ABAD-6C4C-AB0F-055AEF11F842}"/>
                </a:ext>
              </a:extLst>
            </p:cNvPr>
            <p:cNvSpPr/>
            <p:nvPr/>
          </p:nvSpPr>
          <p:spPr>
            <a:xfrm>
              <a:off x="-13702" y="1399818"/>
              <a:ext cx="9157701" cy="1459582"/>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8A691F06-8B7B-9F92-D71D-8A11AEFD5EA7}"/>
                </a:ext>
              </a:extLst>
            </p:cNvPr>
            <p:cNvSpPr txBox="1"/>
            <p:nvPr/>
          </p:nvSpPr>
          <p:spPr>
            <a:xfrm>
              <a:off x="404076" y="1591000"/>
              <a:ext cx="8273199" cy="1077218"/>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「ティッシュペーパーなしで、くしゃみやせきをするべきです」</a:t>
              </a:r>
            </a:p>
          </p:txBody>
        </p:sp>
      </p:grpSp>
      <p:pic>
        <p:nvPicPr>
          <p:cNvPr id="16" name="図 15">
            <a:extLst>
              <a:ext uri="{FF2B5EF4-FFF2-40B4-BE49-F238E27FC236}">
                <a16:creationId xmlns:a16="http://schemas.microsoft.com/office/drawing/2014/main" id="{8711808F-5982-06CB-B1D2-A8E4303E1A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00713" y="3672951"/>
            <a:ext cx="2905123" cy="2905123"/>
          </a:xfrm>
          <a:prstGeom prst="rect">
            <a:avLst/>
          </a:prstGeom>
        </p:spPr>
      </p:pic>
      <p:sp>
        <p:nvSpPr>
          <p:cNvPr id="17" name="乗算記号 16">
            <a:extLst>
              <a:ext uri="{FF2B5EF4-FFF2-40B4-BE49-F238E27FC236}">
                <a16:creationId xmlns:a16="http://schemas.microsoft.com/office/drawing/2014/main" id="{18F942C2-03A4-18A4-5BD2-68FDAAFD7C1F}"/>
              </a:ext>
            </a:extLst>
          </p:cNvPr>
          <p:cNvSpPr/>
          <p:nvPr/>
        </p:nvSpPr>
        <p:spPr>
          <a:xfrm>
            <a:off x="2215933" y="3075286"/>
            <a:ext cx="3782714" cy="3782714"/>
          </a:xfrm>
          <a:prstGeom prst="mathMultiply">
            <a:avLst>
              <a:gd name="adj1" fmla="val 689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楕円 18">
            <a:extLst>
              <a:ext uri="{FF2B5EF4-FFF2-40B4-BE49-F238E27FC236}">
                <a16:creationId xmlns:a16="http://schemas.microsoft.com/office/drawing/2014/main" id="{D243D199-7C64-E4CF-7D8E-6B25CB87FFB2}"/>
              </a:ext>
            </a:extLst>
          </p:cNvPr>
          <p:cNvSpPr/>
          <p:nvPr/>
        </p:nvSpPr>
        <p:spPr>
          <a:xfrm>
            <a:off x="476890" y="3823970"/>
            <a:ext cx="2285345" cy="2285345"/>
          </a:xfrm>
          <a:prstGeom prst="ellipse">
            <a:avLst/>
          </a:prstGeom>
          <a:noFill/>
          <a:ln w="298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AS_G3_20_05_reading_s1_1">
            <a:hlinkClick r:id="" action="ppaction://media"/>
            <a:extLst>
              <a:ext uri="{FF2B5EF4-FFF2-40B4-BE49-F238E27FC236}">
                <a16:creationId xmlns:a16="http://schemas.microsoft.com/office/drawing/2014/main" id="{E5ACE94D-2D4F-82F8-2D15-BFB125B209D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252075" y="981075"/>
            <a:ext cx="406400" cy="406400"/>
          </a:xfrm>
          <a:prstGeom prst="rect">
            <a:avLst/>
          </a:prstGeom>
        </p:spPr>
      </p:pic>
      <p:pic>
        <p:nvPicPr>
          <p:cNvPr id="8" name="AS_G3_20_06_reading_s1_2">
            <a:hlinkClick r:id="" action="ppaction://media"/>
            <a:extLst>
              <a:ext uri="{FF2B5EF4-FFF2-40B4-BE49-F238E27FC236}">
                <a16:creationId xmlns:a16="http://schemas.microsoft.com/office/drawing/2014/main" id="{4469378F-3C51-7E92-AD9C-8B74F51E895C}"/>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52075" y="1860550"/>
            <a:ext cx="406400" cy="406400"/>
          </a:xfrm>
          <a:prstGeom prst="rect">
            <a:avLst/>
          </a:prstGeom>
        </p:spPr>
      </p:pic>
    </p:spTree>
    <p:extLst>
      <p:ext uri="{BB962C8B-B14F-4D97-AF65-F5344CB8AC3E}">
        <p14:creationId xmlns:p14="http://schemas.microsoft.com/office/powerpoint/2010/main" val="14706285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childTnLst>
                                </p:cTn>
                              </p:par>
                              <p:par>
                                <p:cTn id="12" presetID="1" presetClass="mediacall" presetSubtype="0" fill="hold" nodeType="withEffect">
                                  <p:stCondLst>
                                    <p:cond delay="0"/>
                                  </p:stCondLst>
                                  <p:childTnLst>
                                    <p:cmd type="call" cmd="playFrom(0.0)">
                                      <p:cBhvr>
                                        <p:cTn id="13" dur="32135" fill="hold"/>
                                        <p:tgtEl>
                                          <p:spTgt spid="6"/>
                                        </p:tgtEl>
                                      </p:cBhvr>
                                    </p:cmd>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37"/>
                                        </p:tgtEl>
                                      </p:cBhvr>
                                    </p:animEffect>
                                    <p:set>
                                      <p:cBhvr>
                                        <p:cTn id="18" dur="1" fill="hold">
                                          <p:stCondLst>
                                            <p:cond delay="499"/>
                                          </p:stCondLst>
                                        </p:cTn>
                                        <p:tgtEl>
                                          <p:spTgt spid="3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mediacall" presetSubtype="0" fill="hold" nodeType="withEffect">
                                  <p:stCondLst>
                                    <p:cond delay="0"/>
                                  </p:stCondLst>
                                  <p:childTnLst>
                                    <p:cmd type="call" cmd="playFrom(0.0)">
                                      <p:cBhvr>
                                        <p:cTn id="24" dur="27730" fill="hold"/>
                                        <p:tgtEl>
                                          <p:spTgt spid="8"/>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cond evt="onNext" delay="0">
                      <p:tgtEl>
                        <p:sldTgt/>
                      </p:tgtEl>
                    </p:cond>
                  </p:endCondLst>
                </p:cTn>
                <p:tgtEl>
                  <p:spTgt spid="6"/>
                </p:tgtEl>
              </p:cMediaNode>
            </p:audio>
            <p:audio>
              <p:cMediaNode vol="80000">
                <p:cTn id="31" fill="hold" display="0">
                  <p:stCondLst>
                    <p:cond delay="indefinite"/>
                  </p:stCondLst>
                  <p:endCondLst>
                    <p:cond evt="onStopAudio" delay="0">
                      <p:tgtEl>
                        <p:sldTgt/>
                      </p:tgtEl>
                    </p:cond>
                    <p:cond evt="onNext" delay="0">
                      <p:tgtEl>
                        <p:sldTgt/>
                      </p:tgtEl>
                    </p:cond>
                  </p:endCondLst>
                </p:cTn>
                <p:tgtEl>
                  <p:spTgt spid="8"/>
                </p:tgtEl>
              </p:cMediaNode>
            </p:audio>
          </p:childTnLst>
        </p:cTn>
      </p:par>
    </p:tnLst>
    <p:bldLst>
      <p:bldP spid="37" grpId="0" animBg="1"/>
      <p:bldP spid="37" grpId="1" animBg="1"/>
      <p:bldP spid="5" grpId="0" animBg="1"/>
      <p:bldP spid="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26118999-E632-C15E-472C-96607041DEE9}"/>
              </a:ext>
            </a:extLst>
          </p:cNvPr>
          <p:cNvSpPr/>
          <p:nvPr/>
        </p:nvSpPr>
        <p:spPr>
          <a:xfrm>
            <a:off x="0" y="0"/>
            <a:ext cx="9144000" cy="4397613"/>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955B84EE-29D3-4DFB-AD3F-BFB333D7B077}"/>
              </a:ext>
            </a:extLst>
          </p:cNvPr>
          <p:cNvSpPr txBox="1"/>
          <p:nvPr/>
        </p:nvSpPr>
        <p:spPr>
          <a:xfrm>
            <a:off x="428624" y="4628290"/>
            <a:ext cx="8286752" cy="553998"/>
          </a:xfrm>
          <a:prstGeom prst="rect">
            <a:avLst/>
          </a:prstGeom>
          <a:noFill/>
        </p:spPr>
        <p:txBody>
          <a:bodyPr wrap="square" rtlCol="0">
            <a:spAutoFit/>
          </a:bodyPr>
          <a:lstStyle/>
          <a:p>
            <a:pPr algn="ctr"/>
            <a:r>
              <a:rPr lang="ja-JP" altLang="en-US" sz="3000" dirty="0">
                <a:solidFill>
                  <a:srgbClr val="C00000"/>
                </a:solidFill>
                <a:latin typeface="ＭＳ Ｐゴシック" panose="020B0600070205080204" pitchFamily="50" charset="-128"/>
                <a:ea typeface="ＭＳ Ｐゴシック" panose="020B0600070205080204" pitchFamily="50" charset="-128"/>
              </a:rPr>
              <a:t>英文がどれくらい理解できたかチェックしましょう。</a:t>
            </a:r>
          </a:p>
        </p:txBody>
      </p:sp>
      <p:pic>
        <p:nvPicPr>
          <p:cNvPr id="4" name="図 3">
            <a:extLst>
              <a:ext uri="{FF2B5EF4-FFF2-40B4-BE49-F238E27FC236}">
                <a16:creationId xmlns:a16="http://schemas.microsoft.com/office/drawing/2014/main" id="{F6C41A13-0EB3-BC14-3734-129477A3C7E2}"/>
              </a:ext>
            </a:extLst>
          </p:cNvPr>
          <p:cNvPicPr>
            <a:picLocks noChangeAspect="1"/>
          </p:cNvPicPr>
          <p:nvPr/>
        </p:nvPicPr>
        <p:blipFill>
          <a:blip r:embed="rId2"/>
          <a:stretch>
            <a:fillRect/>
          </a:stretch>
        </p:blipFill>
        <p:spPr>
          <a:xfrm>
            <a:off x="274969" y="5426384"/>
            <a:ext cx="8594062" cy="641147"/>
          </a:xfrm>
          <a:prstGeom prst="rect">
            <a:avLst/>
          </a:prstGeom>
        </p:spPr>
      </p:pic>
      <p:sp>
        <p:nvSpPr>
          <p:cNvPr id="6" name="楕円 5">
            <a:extLst>
              <a:ext uri="{FF2B5EF4-FFF2-40B4-BE49-F238E27FC236}">
                <a16:creationId xmlns:a16="http://schemas.microsoft.com/office/drawing/2014/main" id="{516F39C1-D9A3-BEC2-62D1-2C3824B5CC60}"/>
              </a:ext>
            </a:extLst>
          </p:cNvPr>
          <p:cNvSpPr/>
          <p:nvPr/>
        </p:nvSpPr>
        <p:spPr>
          <a:xfrm>
            <a:off x="6106503" y="5353716"/>
            <a:ext cx="447187" cy="397973"/>
          </a:xfrm>
          <a:prstGeom prst="ellipse">
            <a:avLst/>
          </a:prstGeom>
          <a:noFill/>
          <a:ln w="76200">
            <a:solidFill>
              <a:srgbClr val="004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乗算記号 7">
            <a:extLst>
              <a:ext uri="{FF2B5EF4-FFF2-40B4-BE49-F238E27FC236}">
                <a16:creationId xmlns:a16="http://schemas.microsoft.com/office/drawing/2014/main" id="{43AB9488-CD1C-1FE1-3049-97C420D8BCF2}"/>
              </a:ext>
            </a:extLst>
          </p:cNvPr>
          <p:cNvSpPr/>
          <p:nvPr/>
        </p:nvSpPr>
        <p:spPr>
          <a:xfrm>
            <a:off x="2680643" y="307449"/>
            <a:ext cx="3782714" cy="3782714"/>
          </a:xfrm>
          <a:prstGeom prst="mathMultiply">
            <a:avLst>
              <a:gd name="adj1" fmla="val 689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213983091"/>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1745F7D-5335-E828-252C-AA02C11424A0}"/>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２ </a:t>
            </a:r>
            <a:r>
              <a:rPr kumimoji="1" lang="en-US" altLang="ja-JP" sz="4400" b="1" dirty="0">
                <a:solidFill>
                  <a:schemeClr val="bg1"/>
                </a:solidFill>
                <a:latin typeface="メイリオ" panose="020B0604030504040204" pitchFamily="50" charset="-128"/>
                <a:ea typeface="メイリオ" panose="020B0604030504040204" pitchFamily="50" charset="-128"/>
              </a:rPr>
              <a:t>Slash Reading</a:t>
            </a:r>
          </a:p>
          <a:p>
            <a:r>
              <a:rPr kumimoji="1" lang="ja-JP" altLang="en-US" sz="4400" b="1" dirty="0">
                <a:solidFill>
                  <a:schemeClr val="bg1"/>
                </a:solidFill>
                <a:latin typeface="メイリオ" panose="020B0604030504040204" pitchFamily="50" charset="-128"/>
                <a:ea typeface="メイリオ" panose="020B0604030504040204" pitchFamily="50" charset="-128"/>
              </a:rPr>
              <a:t>意味のまとまりに分ける！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5" name="Shortbridge24-1">
            <a:hlinkClick r:id="" action="ppaction://media"/>
            <a:extLst>
              <a:ext uri="{FF2B5EF4-FFF2-40B4-BE49-F238E27FC236}">
                <a16:creationId xmlns:a16="http://schemas.microsoft.com/office/drawing/2014/main" id="{AFC9DBF7-A191-44AF-A03A-85956D4453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39742416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75568A41-A987-4335-9B5C-037F8550143C}"/>
              </a:ext>
            </a:extLst>
          </p:cNvPr>
          <p:cNvSpPr/>
          <p:nvPr/>
        </p:nvSpPr>
        <p:spPr>
          <a:xfrm>
            <a:off x="0" y="945942"/>
            <a:ext cx="9144000" cy="591205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391ED616-B393-31A0-F279-9B5503343CC5}"/>
              </a:ext>
            </a:extLst>
          </p:cNvPr>
          <p:cNvPicPr>
            <a:picLocks noChangeAspect="1"/>
          </p:cNvPicPr>
          <p:nvPr/>
        </p:nvPicPr>
        <p:blipFill>
          <a:blip r:embed="rId6"/>
          <a:stretch>
            <a:fillRect/>
          </a:stretch>
        </p:blipFill>
        <p:spPr>
          <a:xfrm>
            <a:off x="147600" y="1309687"/>
            <a:ext cx="8848800" cy="4609884"/>
          </a:xfrm>
          <a:prstGeom prst="rect">
            <a:avLst/>
          </a:prstGeom>
        </p:spPr>
      </p:pic>
      <p:sp>
        <p:nvSpPr>
          <p:cNvPr id="37" name="正方形/長方形 36">
            <a:extLst>
              <a:ext uri="{FF2B5EF4-FFF2-40B4-BE49-F238E27FC236}">
                <a16:creationId xmlns:a16="http://schemas.microsoft.com/office/drawing/2014/main" id="{10FFBC08-3118-4839-B864-2D408BDBAD51}"/>
              </a:ext>
            </a:extLst>
          </p:cNvPr>
          <p:cNvSpPr/>
          <p:nvPr/>
        </p:nvSpPr>
        <p:spPr>
          <a:xfrm>
            <a:off x="0" y="-1"/>
            <a:ext cx="9144000" cy="94594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3" name="PPT_49">
            <a:hlinkClick r:id="" action="ppaction://media"/>
            <a:extLst>
              <a:ext uri="{FF2B5EF4-FFF2-40B4-BE49-F238E27FC236}">
                <a16:creationId xmlns:a16="http://schemas.microsoft.com/office/drawing/2014/main" id="{F6165926-E8A0-4FB0-A984-E41AD3321F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57613" y="2613097"/>
            <a:ext cx="609600" cy="609600"/>
          </a:xfrm>
          <a:prstGeom prst="rect">
            <a:avLst/>
          </a:prstGeom>
        </p:spPr>
      </p:pic>
      <p:sp>
        <p:nvSpPr>
          <p:cNvPr id="2" name="テキスト ボックス 1">
            <a:extLst>
              <a:ext uri="{FF2B5EF4-FFF2-40B4-BE49-F238E27FC236}">
                <a16:creationId xmlns:a16="http://schemas.microsoft.com/office/drawing/2014/main" id="{98E01A49-73DE-F3B1-D4DC-0EE2AA028869}"/>
              </a:ext>
            </a:extLst>
          </p:cNvPr>
          <p:cNvSpPr txBox="1"/>
          <p:nvPr/>
        </p:nvSpPr>
        <p:spPr>
          <a:xfrm>
            <a:off x="302136" y="16126"/>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意味のまとまりごとに、短いポーズが入りますので、</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スラッシュで区切って</a:t>
            </a:r>
            <a:r>
              <a:rPr lang="ja-JP" altLang="en-US" sz="2400" dirty="0">
                <a:solidFill>
                  <a:srgbClr val="FFFF00"/>
                </a:solidFill>
                <a:effectLst/>
                <a:latin typeface="ＭＳ Ｐゴシック" panose="020B0600070205080204" pitchFamily="50" charset="-128"/>
                <a:ea typeface="ＭＳ Ｐゴシック" panose="020B0600070205080204" pitchFamily="50" charset="-128"/>
              </a:rPr>
              <a:t>意味を考えながら</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音声を聞いてみましょう。</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cxnSp>
        <p:nvCxnSpPr>
          <p:cNvPr id="5" name="直線コネクタ 4">
            <a:extLst>
              <a:ext uri="{FF2B5EF4-FFF2-40B4-BE49-F238E27FC236}">
                <a16:creationId xmlns:a16="http://schemas.microsoft.com/office/drawing/2014/main" id="{DA848524-435A-E6AA-AE53-0B73E78B31EA}"/>
              </a:ext>
            </a:extLst>
          </p:cNvPr>
          <p:cNvCxnSpPr>
            <a:cxnSpLocks/>
          </p:cNvCxnSpPr>
          <p:nvPr/>
        </p:nvCxnSpPr>
        <p:spPr>
          <a:xfrm flipH="1">
            <a:off x="2655717" y="1482171"/>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AS_G3_20_07_reading_s2">
            <a:hlinkClick r:id="" action="ppaction://media"/>
            <a:extLst>
              <a:ext uri="{FF2B5EF4-FFF2-40B4-BE49-F238E27FC236}">
                <a16:creationId xmlns:a16="http://schemas.microsoft.com/office/drawing/2014/main" id="{6DDD7385-BC37-DE12-D590-85B379D41BAC}"/>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294408" y="1106487"/>
            <a:ext cx="406400" cy="406400"/>
          </a:xfrm>
          <a:prstGeom prst="rect">
            <a:avLst/>
          </a:prstGeom>
        </p:spPr>
      </p:pic>
      <p:pic>
        <p:nvPicPr>
          <p:cNvPr id="7" name="AS_G3_20_07_reading_s2">
            <a:hlinkClick r:id="" action="ppaction://media"/>
            <a:extLst>
              <a:ext uri="{FF2B5EF4-FFF2-40B4-BE49-F238E27FC236}">
                <a16:creationId xmlns:a16="http://schemas.microsoft.com/office/drawing/2014/main" id="{2D4BD813-4927-398C-F1EA-D50F2B40000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294408" y="1714085"/>
            <a:ext cx="406400" cy="406400"/>
          </a:xfrm>
          <a:prstGeom prst="rect">
            <a:avLst/>
          </a:prstGeom>
        </p:spPr>
      </p:pic>
      <p:cxnSp>
        <p:nvCxnSpPr>
          <p:cNvPr id="8" name="直線コネクタ 7">
            <a:extLst>
              <a:ext uri="{FF2B5EF4-FFF2-40B4-BE49-F238E27FC236}">
                <a16:creationId xmlns:a16="http://schemas.microsoft.com/office/drawing/2014/main" id="{5C199C5A-576A-5271-A3BB-5998FE6B0065}"/>
              </a:ext>
            </a:extLst>
          </p:cNvPr>
          <p:cNvCxnSpPr>
            <a:cxnSpLocks/>
          </p:cNvCxnSpPr>
          <p:nvPr/>
        </p:nvCxnSpPr>
        <p:spPr>
          <a:xfrm flipH="1">
            <a:off x="5119519" y="1482171"/>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25463B02-6BBF-7171-5531-52A478762C2C}"/>
              </a:ext>
            </a:extLst>
          </p:cNvPr>
          <p:cNvCxnSpPr>
            <a:cxnSpLocks/>
          </p:cNvCxnSpPr>
          <p:nvPr/>
        </p:nvCxnSpPr>
        <p:spPr>
          <a:xfrm flipH="1">
            <a:off x="8150585" y="1482171"/>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8B9BC43A-2772-F21D-3999-6015D33CF6E6}"/>
              </a:ext>
            </a:extLst>
          </p:cNvPr>
          <p:cNvCxnSpPr>
            <a:cxnSpLocks/>
          </p:cNvCxnSpPr>
          <p:nvPr/>
        </p:nvCxnSpPr>
        <p:spPr>
          <a:xfrm flipH="1">
            <a:off x="2096916" y="2120485"/>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044A08A0-BBED-A0FA-5311-621C05D31019}"/>
              </a:ext>
            </a:extLst>
          </p:cNvPr>
          <p:cNvCxnSpPr>
            <a:cxnSpLocks/>
          </p:cNvCxnSpPr>
          <p:nvPr/>
        </p:nvCxnSpPr>
        <p:spPr>
          <a:xfrm flipH="1">
            <a:off x="4092744" y="2117324"/>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42ED3CE5-6D0C-D9B2-B5AE-9F021531A2FD}"/>
              </a:ext>
            </a:extLst>
          </p:cNvPr>
          <p:cNvCxnSpPr>
            <a:cxnSpLocks/>
          </p:cNvCxnSpPr>
          <p:nvPr/>
        </p:nvCxnSpPr>
        <p:spPr>
          <a:xfrm flipH="1">
            <a:off x="6919249" y="2121429"/>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B454C4FC-693E-C358-0FDE-31D888E72DC1}"/>
              </a:ext>
            </a:extLst>
          </p:cNvPr>
          <p:cNvCxnSpPr>
            <a:cxnSpLocks/>
          </p:cNvCxnSpPr>
          <p:nvPr/>
        </p:nvCxnSpPr>
        <p:spPr>
          <a:xfrm flipH="1">
            <a:off x="1102649" y="2743989"/>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9A2042F8-1D60-1346-9A27-0575F8F31030}"/>
              </a:ext>
            </a:extLst>
          </p:cNvPr>
          <p:cNvCxnSpPr>
            <a:cxnSpLocks/>
          </p:cNvCxnSpPr>
          <p:nvPr/>
        </p:nvCxnSpPr>
        <p:spPr>
          <a:xfrm flipH="1">
            <a:off x="3236249" y="2743988"/>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50BCE03F-EFC5-0258-610B-09325F9A68E9}"/>
              </a:ext>
            </a:extLst>
          </p:cNvPr>
          <p:cNvCxnSpPr>
            <a:cxnSpLocks/>
          </p:cNvCxnSpPr>
          <p:nvPr/>
        </p:nvCxnSpPr>
        <p:spPr>
          <a:xfrm flipH="1">
            <a:off x="6508221" y="2743987"/>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C0BF9464-426A-2559-FAE1-48FB99BD9B23}"/>
              </a:ext>
            </a:extLst>
          </p:cNvPr>
          <p:cNvCxnSpPr>
            <a:cxnSpLocks/>
          </p:cNvCxnSpPr>
          <p:nvPr/>
        </p:nvCxnSpPr>
        <p:spPr>
          <a:xfrm flipH="1">
            <a:off x="8794224" y="2743986"/>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285B4D85-67DC-806F-8917-49FD0C7E595A}"/>
              </a:ext>
            </a:extLst>
          </p:cNvPr>
          <p:cNvCxnSpPr>
            <a:cxnSpLocks/>
          </p:cNvCxnSpPr>
          <p:nvPr/>
        </p:nvCxnSpPr>
        <p:spPr>
          <a:xfrm flipH="1">
            <a:off x="1809224" y="3357314"/>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7E381443-D261-9A2E-4374-C028C32B25A0}"/>
              </a:ext>
            </a:extLst>
          </p:cNvPr>
          <p:cNvCxnSpPr>
            <a:cxnSpLocks/>
          </p:cNvCxnSpPr>
          <p:nvPr/>
        </p:nvCxnSpPr>
        <p:spPr>
          <a:xfrm flipH="1">
            <a:off x="4452296" y="3357314"/>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DA5C656A-56A0-0E6B-FC72-AA87DFDAEF09}"/>
              </a:ext>
            </a:extLst>
          </p:cNvPr>
          <p:cNvCxnSpPr>
            <a:cxnSpLocks/>
          </p:cNvCxnSpPr>
          <p:nvPr/>
        </p:nvCxnSpPr>
        <p:spPr>
          <a:xfrm flipH="1">
            <a:off x="6441960" y="3357313"/>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BA874FBB-5BB5-1CDB-37AC-4157660D940D}"/>
              </a:ext>
            </a:extLst>
          </p:cNvPr>
          <p:cNvCxnSpPr>
            <a:cxnSpLocks/>
          </p:cNvCxnSpPr>
          <p:nvPr/>
        </p:nvCxnSpPr>
        <p:spPr>
          <a:xfrm flipH="1">
            <a:off x="942081" y="3975380"/>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89E7030D-2038-C7BA-3A1C-826ECAB20C55}"/>
              </a:ext>
            </a:extLst>
          </p:cNvPr>
          <p:cNvCxnSpPr>
            <a:cxnSpLocks/>
          </p:cNvCxnSpPr>
          <p:nvPr/>
        </p:nvCxnSpPr>
        <p:spPr>
          <a:xfrm flipH="1">
            <a:off x="3128463" y="3975380"/>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3E2AD9B2-F9DA-AFA5-6C97-3004AD7A280B}"/>
              </a:ext>
            </a:extLst>
          </p:cNvPr>
          <p:cNvCxnSpPr>
            <a:cxnSpLocks/>
          </p:cNvCxnSpPr>
          <p:nvPr/>
        </p:nvCxnSpPr>
        <p:spPr>
          <a:xfrm flipH="1">
            <a:off x="4914929" y="3975380"/>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B4043E54-7B4E-3BE4-A6B4-702C083043DB}"/>
              </a:ext>
            </a:extLst>
          </p:cNvPr>
          <p:cNvCxnSpPr>
            <a:cxnSpLocks/>
          </p:cNvCxnSpPr>
          <p:nvPr/>
        </p:nvCxnSpPr>
        <p:spPr>
          <a:xfrm flipH="1">
            <a:off x="6930505" y="3975379"/>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7EEFFBB3-393C-7ADF-0C71-74FAF880059C}"/>
              </a:ext>
            </a:extLst>
          </p:cNvPr>
          <p:cNvCxnSpPr>
            <a:cxnSpLocks/>
          </p:cNvCxnSpPr>
          <p:nvPr/>
        </p:nvCxnSpPr>
        <p:spPr>
          <a:xfrm flipH="1">
            <a:off x="1376371" y="4610380"/>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DF81A7F3-81A6-176D-EA27-9B5AD669AF3D}"/>
              </a:ext>
            </a:extLst>
          </p:cNvPr>
          <p:cNvCxnSpPr>
            <a:cxnSpLocks/>
          </p:cNvCxnSpPr>
          <p:nvPr/>
        </p:nvCxnSpPr>
        <p:spPr>
          <a:xfrm flipH="1">
            <a:off x="2995942" y="4610380"/>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E6D5343F-4902-1B52-0DB1-254D578356E3}"/>
              </a:ext>
            </a:extLst>
          </p:cNvPr>
          <p:cNvCxnSpPr>
            <a:cxnSpLocks/>
          </p:cNvCxnSpPr>
          <p:nvPr/>
        </p:nvCxnSpPr>
        <p:spPr>
          <a:xfrm flipH="1">
            <a:off x="5773008" y="4610380"/>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86500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54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39" fill="hold"/>
                                        <p:tgtEl>
                                          <p:spTgt spid="3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4540" fill="hold"/>
                                        <p:tgtEl>
                                          <p:spTgt spid="7"/>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up)">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up)">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up)">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up)">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up)">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up)">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up)">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wipe(up)">
                                      <p:cBhvr>
                                        <p:cTn id="64" dur="500"/>
                                        <p:tgtEl>
                                          <p:spTgt spid="1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nodeType="click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wipe(up)">
                                      <p:cBhvr>
                                        <p:cTn id="69" dur="500"/>
                                        <p:tgtEl>
                                          <p:spTgt spid="1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wipe(up)">
                                      <p:cBhvr>
                                        <p:cTn id="74" dur="5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wipe(up)">
                                      <p:cBhvr>
                                        <p:cTn id="79" dur="500"/>
                                        <p:tgtEl>
                                          <p:spTgt spid="20"/>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nodeType="click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wipe(up)">
                                      <p:cBhvr>
                                        <p:cTn id="84" dur="500"/>
                                        <p:tgtEl>
                                          <p:spTgt spid="22"/>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wipe(up)">
                                      <p:cBhvr>
                                        <p:cTn id="89" dur="500"/>
                                        <p:tgtEl>
                                          <p:spTgt spid="23"/>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1" fill="hold" nodeType="clickEffect">
                                  <p:stCondLst>
                                    <p:cond delay="0"/>
                                  </p:stCondLst>
                                  <p:childTnLst>
                                    <p:set>
                                      <p:cBhvr>
                                        <p:cTn id="93" dur="1" fill="hold">
                                          <p:stCondLst>
                                            <p:cond delay="0"/>
                                          </p:stCondLst>
                                        </p:cTn>
                                        <p:tgtEl>
                                          <p:spTgt spid="24"/>
                                        </p:tgtEl>
                                        <p:attrNameLst>
                                          <p:attrName>style.visibility</p:attrName>
                                        </p:attrNameLst>
                                      </p:cBhvr>
                                      <p:to>
                                        <p:strVal val="visible"/>
                                      </p:to>
                                    </p:set>
                                    <p:animEffect transition="in" filter="wipe(up)">
                                      <p:cBhvr>
                                        <p:cTn id="94" dur="500"/>
                                        <p:tgtEl>
                                          <p:spTgt spid="24"/>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1" fill="hold" nodeType="clickEffect">
                                  <p:stCondLst>
                                    <p:cond delay="0"/>
                                  </p:stCondLst>
                                  <p:childTnLst>
                                    <p:set>
                                      <p:cBhvr>
                                        <p:cTn id="98" dur="1" fill="hold">
                                          <p:stCondLst>
                                            <p:cond delay="0"/>
                                          </p:stCondLst>
                                        </p:cTn>
                                        <p:tgtEl>
                                          <p:spTgt spid="25"/>
                                        </p:tgtEl>
                                        <p:attrNameLst>
                                          <p:attrName>style.visibility</p:attrName>
                                        </p:attrNameLst>
                                      </p:cBhvr>
                                      <p:to>
                                        <p:strVal val="visible"/>
                                      </p:to>
                                    </p:set>
                                    <p:animEffect transition="in" filter="wipe(up)">
                                      <p:cBhvr>
                                        <p:cTn id="99" dur="500"/>
                                        <p:tgtEl>
                                          <p:spTgt spid="25"/>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1" fill="hold" nodeType="clickEffect">
                                  <p:stCondLst>
                                    <p:cond delay="0"/>
                                  </p:stCondLst>
                                  <p:childTnLst>
                                    <p:set>
                                      <p:cBhvr>
                                        <p:cTn id="103" dur="1" fill="hold">
                                          <p:stCondLst>
                                            <p:cond delay="0"/>
                                          </p:stCondLst>
                                        </p:cTn>
                                        <p:tgtEl>
                                          <p:spTgt spid="26"/>
                                        </p:tgtEl>
                                        <p:attrNameLst>
                                          <p:attrName>style.visibility</p:attrName>
                                        </p:attrNameLst>
                                      </p:cBhvr>
                                      <p:to>
                                        <p:strVal val="visible"/>
                                      </p:to>
                                    </p:set>
                                    <p:animEffect transition="in" filter="wipe(up)">
                                      <p:cBhvr>
                                        <p:cTn id="104" dur="500"/>
                                        <p:tgtEl>
                                          <p:spTgt spid="26"/>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1" fill="hold" nodeType="clickEffect">
                                  <p:stCondLst>
                                    <p:cond delay="0"/>
                                  </p:stCondLst>
                                  <p:childTnLst>
                                    <p:set>
                                      <p:cBhvr>
                                        <p:cTn id="108" dur="1" fill="hold">
                                          <p:stCondLst>
                                            <p:cond delay="0"/>
                                          </p:stCondLst>
                                        </p:cTn>
                                        <p:tgtEl>
                                          <p:spTgt spid="27"/>
                                        </p:tgtEl>
                                        <p:attrNameLst>
                                          <p:attrName>style.visibility</p:attrName>
                                        </p:attrNameLst>
                                      </p:cBhvr>
                                      <p:to>
                                        <p:strVal val="visible"/>
                                      </p:to>
                                    </p:set>
                                    <p:animEffect transition="in" filter="wipe(up)">
                                      <p:cBhvr>
                                        <p:cTn id="109" dur="500"/>
                                        <p:tgtEl>
                                          <p:spTgt spid="27"/>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1" fill="hold" nodeType="clickEffect">
                                  <p:stCondLst>
                                    <p:cond delay="0"/>
                                  </p:stCondLst>
                                  <p:childTnLst>
                                    <p:set>
                                      <p:cBhvr>
                                        <p:cTn id="113" dur="1" fill="hold">
                                          <p:stCondLst>
                                            <p:cond delay="0"/>
                                          </p:stCondLst>
                                        </p:cTn>
                                        <p:tgtEl>
                                          <p:spTgt spid="28"/>
                                        </p:tgtEl>
                                        <p:attrNameLst>
                                          <p:attrName>style.visibility</p:attrName>
                                        </p:attrNameLst>
                                      </p:cBhvr>
                                      <p:to>
                                        <p:strVal val="visible"/>
                                      </p:to>
                                    </p:set>
                                    <p:animEffect transition="in" filter="wipe(up)">
                                      <p:cBhvr>
                                        <p:cTn id="1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5" fill="hold" display="0">
                  <p:stCondLst>
                    <p:cond delay="indefinite"/>
                  </p:stCondLst>
                  <p:endCondLst>
                    <p:cond evt="onStopAudio" delay="0">
                      <p:tgtEl>
                        <p:sldTgt/>
                      </p:tgtEl>
                    </p:cond>
                    <p:cond evt="onNext" delay="0">
                      <p:tgtEl>
                        <p:sldTgt/>
                      </p:tgtEl>
                    </p:cond>
                  </p:endCondLst>
                </p:cTn>
                <p:tgtEl>
                  <p:spTgt spid="33"/>
                </p:tgtEl>
              </p:cMediaNode>
            </p:audio>
            <p:audio>
              <p:cMediaNode vol="80000">
                <p:cTn id="116" fill="hold" display="0">
                  <p:stCondLst>
                    <p:cond delay="indefinite"/>
                  </p:stCondLst>
                  <p:endCondLst>
                    <p:cond evt="onStopAudio" delay="0">
                      <p:tgtEl>
                        <p:sldTgt/>
                      </p:tgtEl>
                    </p:cond>
                    <p:cond evt="onNext" delay="0">
                      <p:tgtEl>
                        <p:sldTgt/>
                      </p:tgtEl>
                    </p:cond>
                  </p:endCondLst>
                </p:cTn>
                <p:tgtEl>
                  <p:spTgt spid="6"/>
                </p:tgtEl>
              </p:cMediaNode>
            </p:audio>
            <p:audio>
              <p:cMediaNode vol="80000">
                <p:cTn id="11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FE0F803-EA1C-4994-ABEC-41170338D70F}"/>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10688648" cy="1877437"/>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３ </a:t>
            </a:r>
            <a:r>
              <a:rPr kumimoji="1" lang="en-US" altLang="ja-JP" sz="4400" b="1" dirty="0">
                <a:solidFill>
                  <a:schemeClr val="bg1"/>
                </a:solidFill>
                <a:latin typeface="メイリオ" panose="020B0604030504040204" pitchFamily="50" charset="-128"/>
                <a:ea typeface="メイリオ" panose="020B0604030504040204" pitchFamily="50" charset="-128"/>
              </a:rPr>
              <a:t>Repeating</a:t>
            </a:r>
          </a:p>
          <a:p>
            <a:r>
              <a:rPr kumimoji="1" lang="ja-JP" altLang="en-US" sz="3600" b="1" dirty="0">
                <a:solidFill>
                  <a:schemeClr val="bg1"/>
                </a:solidFill>
                <a:latin typeface="メイリオ" panose="020B0604030504040204" pitchFamily="50" charset="-128"/>
                <a:ea typeface="メイリオ" panose="020B0604030504040204" pitchFamily="50" charset="-128"/>
              </a:rPr>
              <a:t>ネイティブスピーカーに続いて音読する！</a:t>
            </a:r>
          </a:p>
          <a:p>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3" name="Shortbridge24-1">
            <a:hlinkClick r:id="" action="ppaction://media"/>
            <a:extLst>
              <a:ext uri="{FF2B5EF4-FFF2-40B4-BE49-F238E27FC236}">
                <a16:creationId xmlns:a16="http://schemas.microsoft.com/office/drawing/2014/main" id="{B765EEAC-6A00-4812-BF45-9E5402D7C8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24357181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正方形/長方形 95">
            <a:extLst>
              <a:ext uri="{FF2B5EF4-FFF2-40B4-BE49-F238E27FC236}">
                <a16:creationId xmlns:a16="http://schemas.microsoft.com/office/drawing/2014/main" id="{F4E8B40C-C6F4-4572-AC80-9B77C150102E}"/>
              </a:ext>
            </a:extLst>
          </p:cNvPr>
          <p:cNvSpPr/>
          <p:nvPr/>
        </p:nvSpPr>
        <p:spPr>
          <a:xfrm>
            <a:off x="0" y="572522"/>
            <a:ext cx="9144000" cy="628547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正方形/長方形 96">
            <a:extLst>
              <a:ext uri="{FF2B5EF4-FFF2-40B4-BE49-F238E27FC236}">
                <a16:creationId xmlns:a16="http://schemas.microsoft.com/office/drawing/2014/main" id="{5814C3A0-B340-49EC-B252-9A29E66FBC30}"/>
              </a:ext>
            </a:extLst>
          </p:cNvPr>
          <p:cNvSpPr/>
          <p:nvPr/>
        </p:nvSpPr>
        <p:spPr>
          <a:xfrm>
            <a:off x="0" y="-1"/>
            <a:ext cx="9144000" cy="58957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A1025C19-8E67-A476-46E4-CDA8767EB700}"/>
              </a:ext>
            </a:extLst>
          </p:cNvPr>
          <p:cNvSpPr txBox="1"/>
          <p:nvPr/>
        </p:nvSpPr>
        <p:spPr>
          <a:xfrm>
            <a:off x="302136" y="55428"/>
            <a:ext cx="8716030" cy="461665"/>
          </a:xfrm>
          <a:prstGeom prst="rect">
            <a:avLst/>
          </a:prstGeom>
          <a:noFill/>
          <a:ln>
            <a:noFill/>
          </a:ln>
        </p:spPr>
        <p:txBody>
          <a:bodyPr wrap="square" rtlCol="0">
            <a:spAutoFit/>
          </a:bodyPr>
          <a:lstStyle/>
          <a:p>
            <a:r>
              <a:rPr lang="en-US" altLang="ja-JP" sz="2400" spc="-150" dirty="0">
                <a:solidFill>
                  <a:schemeClr val="bg1"/>
                </a:solidFill>
                <a:effectLst/>
                <a:latin typeface="ＭＳ Ｐゴシック" panose="020B0600070205080204" pitchFamily="50" charset="-128"/>
                <a:ea typeface="ＭＳ Ｐゴシック" panose="020B0600070205080204" pitchFamily="50" charset="-128"/>
              </a:rPr>
              <a:t>STEP</a:t>
            </a:r>
            <a:r>
              <a:rPr lang="ja-JP" altLang="en-US" sz="2400" spc="-150" dirty="0">
                <a:solidFill>
                  <a:schemeClr val="bg1"/>
                </a:solidFill>
                <a:effectLst/>
                <a:latin typeface="ＭＳ Ｐゴシック" panose="020B0600070205080204" pitchFamily="50" charset="-128"/>
                <a:ea typeface="ＭＳ Ｐゴシック" panose="020B0600070205080204" pitchFamily="50" charset="-128"/>
              </a:rPr>
              <a:t>４の本文を見ながら、音声の後に続いて、リピートしてみましょう。</a:t>
            </a:r>
            <a:endParaRPr kumimoji="1" lang="ja-JP" altLang="en-US" sz="2400" b="1" spc="-150" dirty="0">
              <a:solidFill>
                <a:schemeClr val="bg1"/>
              </a:solidFill>
              <a:latin typeface="ＭＳ Ｐゴシック" panose="020B0600070205080204" pitchFamily="50" charset="-128"/>
              <a:ea typeface="ＭＳ Ｐゴシック" panose="020B0600070205080204" pitchFamily="50" charset="-128"/>
            </a:endParaRPr>
          </a:p>
        </p:txBody>
      </p:sp>
      <p:pic>
        <p:nvPicPr>
          <p:cNvPr id="4" name="図 3">
            <a:extLst>
              <a:ext uri="{FF2B5EF4-FFF2-40B4-BE49-F238E27FC236}">
                <a16:creationId xmlns:a16="http://schemas.microsoft.com/office/drawing/2014/main" id="{BD28473D-8AB9-99D8-AC0D-64EC37EE8014}"/>
              </a:ext>
            </a:extLst>
          </p:cNvPr>
          <p:cNvPicPr>
            <a:picLocks noChangeAspect="1"/>
          </p:cNvPicPr>
          <p:nvPr/>
        </p:nvPicPr>
        <p:blipFill>
          <a:blip r:embed="rId4"/>
          <a:stretch>
            <a:fillRect/>
          </a:stretch>
        </p:blipFill>
        <p:spPr>
          <a:xfrm>
            <a:off x="1094400" y="648428"/>
            <a:ext cx="6955200" cy="6168354"/>
          </a:xfrm>
          <a:prstGeom prst="rect">
            <a:avLst/>
          </a:prstGeom>
        </p:spPr>
      </p:pic>
      <p:pic>
        <p:nvPicPr>
          <p:cNvPr id="5" name="AS_G3_20_10_reading_s3">
            <a:hlinkClick r:id="" action="ppaction://media"/>
            <a:extLst>
              <a:ext uri="{FF2B5EF4-FFF2-40B4-BE49-F238E27FC236}">
                <a16:creationId xmlns:a16="http://schemas.microsoft.com/office/drawing/2014/main" id="{F2C30A3F-01A8-D045-9F24-DF6D3668C8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38400" y="240441"/>
            <a:ext cx="406400" cy="406400"/>
          </a:xfrm>
          <a:prstGeom prst="rect">
            <a:avLst/>
          </a:prstGeom>
        </p:spPr>
      </p:pic>
    </p:spTree>
    <p:extLst>
      <p:ext uri="{BB962C8B-B14F-4D97-AF65-F5344CB8AC3E}">
        <p14:creationId xmlns:p14="http://schemas.microsoft.com/office/powerpoint/2010/main" val="5376922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65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451C5C3-0504-D018-10C6-B797A378CE54}"/>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2000548"/>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４ </a:t>
            </a:r>
            <a:r>
              <a:rPr kumimoji="1" lang="en-US" altLang="ja-JP" sz="4400" b="1" dirty="0">
                <a:solidFill>
                  <a:schemeClr val="bg1"/>
                </a:solidFill>
                <a:latin typeface="メイリオ" panose="020B0604030504040204" pitchFamily="50" charset="-128"/>
                <a:ea typeface="メイリオ" panose="020B0604030504040204" pitchFamily="50" charset="-128"/>
              </a:rPr>
              <a:t>Sight Translation</a:t>
            </a:r>
            <a:r>
              <a:rPr kumimoji="1" lang="ja-JP" altLang="en-US" sz="4400" b="1" dirty="0">
                <a:solidFill>
                  <a:schemeClr val="bg1"/>
                </a:solidFill>
                <a:latin typeface="メイリオ" panose="020B0604030504040204" pitchFamily="50" charset="-128"/>
                <a:ea typeface="メイリオ" panose="020B0604030504040204" pitchFamily="50" charset="-128"/>
              </a:rPr>
              <a:t>①</a:t>
            </a:r>
            <a:endParaRPr kumimoji="1" lang="en-US" altLang="ja-JP" sz="4400" b="1" dirty="0">
              <a:solidFill>
                <a:schemeClr val="bg1"/>
              </a:solidFill>
              <a:latin typeface="メイリオ" panose="020B0604030504040204" pitchFamily="50" charset="-128"/>
              <a:ea typeface="メイリオ" panose="020B0604030504040204" pitchFamily="50" charset="-128"/>
            </a:endParaRPr>
          </a:p>
          <a:p>
            <a:r>
              <a:rPr kumimoji="1" lang="ja-JP" altLang="en-US" sz="4400" b="1" dirty="0">
                <a:solidFill>
                  <a:schemeClr val="bg1"/>
                </a:solidFill>
                <a:latin typeface="メイリオ" panose="020B0604030504040204" pitchFamily="50" charset="-128"/>
                <a:ea typeface="メイリオ" panose="020B0604030504040204" pitchFamily="50" charset="-128"/>
              </a:rPr>
              <a:t>英語の語順通りに音読する！</a:t>
            </a:r>
            <a:endParaRPr kumimoji="1" lang="ja-JP" altLang="en-US" sz="4400" dirty="0">
              <a:solidFill>
                <a:schemeClr val="bg1"/>
              </a:solidFill>
              <a:latin typeface="メイリオ" panose="020B0604030504040204" pitchFamily="50" charset="-128"/>
              <a:ea typeface="メイリオ" panose="020B0604030504040204" pitchFamily="50" charset="-128"/>
            </a:endParaRPr>
          </a:p>
          <a:p>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8" name="Shortbridge24-1">
            <a:hlinkClick r:id="" action="ppaction://media"/>
            <a:extLst>
              <a:ext uri="{FF2B5EF4-FFF2-40B4-BE49-F238E27FC236}">
                <a16:creationId xmlns:a16="http://schemas.microsoft.com/office/drawing/2014/main" id="{05223D0C-2906-46B2-92EF-C179341F62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7586166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F2120E39-9C6D-4F9E-AAD1-B3D9C45B9B15}"/>
              </a:ext>
            </a:extLst>
          </p:cNvPr>
          <p:cNvSpPr txBox="1"/>
          <p:nvPr/>
        </p:nvSpPr>
        <p:spPr>
          <a:xfrm>
            <a:off x="533401" y="854574"/>
            <a:ext cx="4571999" cy="2677656"/>
          </a:xfrm>
          <a:prstGeom prst="rect">
            <a:avLst/>
          </a:prstGeom>
          <a:noFill/>
        </p:spPr>
        <p:txBody>
          <a:bodyPr wrap="square" rtlCol="0">
            <a:spAutoFit/>
          </a:bodyPr>
          <a:lstStyle/>
          <a:p>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自主練</a:t>
            </a:r>
            <a:endParaRPr kumimoji="1" lang="ja-JP" altLang="en-US" sz="6000" b="1" dirty="0">
              <a:solidFill>
                <a:schemeClr val="tx1">
                  <a:lumMod val="85000"/>
                  <a:lumOff val="15000"/>
                </a:schemeClr>
              </a:solidFill>
            </a:endParaRPr>
          </a:p>
          <a:p>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１分間</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121AE6ED-8140-440B-8C13-6D45F6803B50}"/>
              </a:ext>
            </a:extLst>
          </p:cNvPr>
          <p:cNvSpPr txBox="1"/>
          <p:nvPr/>
        </p:nvSpPr>
        <p:spPr>
          <a:xfrm>
            <a:off x="533401" y="4710469"/>
            <a:ext cx="8077200" cy="1323439"/>
          </a:xfrm>
          <a:prstGeom prst="rect">
            <a:avLst/>
          </a:prstGeom>
          <a:solidFill>
            <a:srgbClr val="FFFF00"/>
          </a:solidFill>
        </p:spPr>
        <p:txBody>
          <a:bodyPr wrap="square" rtlCol="0">
            <a:spAutoFit/>
          </a:bodyPr>
          <a:lstStyle/>
          <a:p>
            <a:pPr algn="just"/>
            <a:r>
              <a:rPr kumimoji="1" lang="ja-JP" altLang="en-US" sz="4000" b="1" dirty="0">
                <a:solidFill>
                  <a:schemeClr val="tx1">
                    <a:lumMod val="85000"/>
                    <a:lumOff val="15000"/>
                  </a:schemeClr>
                </a:solidFill>
                <a:latin typeface="メイリオ" panose="020B0604030504040204" pitchFamily="50" charset="-128"/>
                <a:ea typeface="メイリオ" panose="020B0604030504040204" pitchFamily="50" charset="-128"/>
              </a:rPr>
              <a:t>スラッシュごとに、</a:t>
            </a:r>
            <a:r>
              <a:rPr kumimoji="1" lang="ja-JP" altLang="en-US" sz="4000" b="1" dirty="0">
                <a:solidFill>
                  <a:srgbClr val="C00000"/>
                </a:solidFill>
                <a:latin typeface="メイリオ" panose="020B0604030504040204" pitchFamily="50" charset="-128"/>
                <a:ea typeface="メイリオ" panose="020B0604030504040204" pitchFamily="50" charset="-128"/>
              </a:rPr>
              <a:t>英語</a:t>
            </a:r>
            <a:r>
              <a:rPr kumimoji="1" lang="ja-JP" altLang="en-US" sz="40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4000" b="1" dirty="0">
                <a:solidFill>
                  <a:srgbClr val="0043C8"/>
                </a:solidFill>
                <a:latin typeface="メイリオ" panose="020B0604030504040204" pitchFamily="50" charset="-128"/>
                <a:ea typeface="メイリオ" panose="020B0604030504040204" pitchFamily="50" charset="-128"/>
              </a:rPr>
              <a:t>日本語</a:t>
            </a:r>
          </a:p>
          <a:p>
            <a:pPr algn="just"/>
            <a:r>
              <a:rPr kumimoji="1" lang="ja-JP" altLang="en-US" sz="4000" b="1" dirty="0">
                <a:solidFill>
                  <a:schemeClr val="tx1">
                    <a:lumMod val="85000"/>
                    <a:lumOff val="15000"/>
                  </a:schemeClr>
                </a:solidFill>
                <a:latin typeface="メイリオ" panose="020B0604030504040204" pitchFamily="50" charset="-128"/>
                <a:ea typeface="メイリオ" panose="020B0604030504040204" pitchFamily="50" charset="-128"/>
              </a:rPr>
              <a:t>声に出して覚えましょう</a:t>
            </a:r>
          </a:p>
        </p:txBody>
      </p:sp>
      <p:pic>
        <p:nvPicPr>
          <p:cNvPr id="3" name="グラフィックス 2" descr="ストップウォッチ">
            <a:extLst>
              <a:ext uri="{FF2B5EF4-FFF2-40B4-BE49-F238E27FC236}">
                <a16:creationId xmlns:a16="http://schemas.microsoft.com/office/drawing/2014/main" id="{375A78A2-C117-0FE0-9430-D075102E06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73601" y="507461"/>
            <a:ext cx="4057008" cy="4057008"/>
          </a:xfrm>
          <a:prstGeom prst="rect">
            <a:avLst/>
          </a:prstGeom>
        </p:spPr>
      </p:pic>
      <p:sp>
        <p:nvSpPr>
          <p:cNvPr id="7" name="正方形/長方形 6">
            <a:extLst>
              <a:ext uri="{FF2B5EF4-FFF2-40B4-BE49-F238E27FC236}">
                <a16:creationId xmlns:a16="http://schemas.microsoft.com/office/drawing/2014/main" id="{3558C93E-5D59-34E9-F4FB-C7802ED8F2E7}"/>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23212488"/>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B05FD95E-C95B-41D2-B47C-0BBE6F35A820}"/>
              </a:ext>
            </a:extLst>
          </p:cNvPr>
          <p:cNvSpPr txBox="1"/>
          <p:nvPr/>
        </p:nvSpPr>
        <p:spPr>
          <a:xfrm>
            <a:off x="596348" y="1109809"/>
            <a:ext cx="7951304" cy="3631763"/>
          </a:xfrm>
          <a:prstGeom prst="rect">
            <a:avLst/>
          </a:prstGeom>
          <a:noFill/>
        </p:spPr>
        <p:txBody>
          <a:bodyPr wrap="square" rtlCol="0">
            <a:spAutoFit/>
          </a:bodyPr>
          <a:lstStyle/>
          <a:p>
            <a:pPr algn="ctr"/>
            <a:r>
              <a:rPr kumimoji="1" lang="en-US" altLang="ja-JP" sz="11500" b="1" dirty="0">
                <a:solidFill>
                  <a:srgbClr val="FF0000"/>
                </a:solidFill>
                <a:latin typeface="メイリオ" panose="020B0604030504040204" pitchFamily="50" charset="-128"/>
                <a:ea typeface="メイリオ" panose="020B0604030504040204" pitchFamily="50" charset="-128"/>
              </a:rPr>
              <a:t>Don’t  be quiet !</a:t>
            </a:r>
          </a:p>
        </p:txBody>
      </p:sp>
    </p:spTree>
    <p:extLst>
      <p:ext uri="{BB962C8B-B14F-4D97-AF65-F5344CB8AC3E}">
        <p14:creationId xmlns:p14="http://schemas.microsoft.com/office/powerpoint/2010/main" val="15401399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8C6FE612-167E-9DA8-06FE-3F8443E8C6AC}"/>
              </a:ext>
            </a:extLst>
          </p:cNvPr>
          <p:cNvSpPr/>
          <p:nvPr/>
        </p:nvSpPr>
        <p:spPr>
          <a:xfrm>
            <a:off x="889233" y="3970814"/>
            <a:ext cx="7784984"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841E9675-3C67-D5F3-7B04-24674C99B8FB}"/>
              </a:ext>
            </a:extLst>
          </p:cNvPr>
          <p:cNvSpPr/>
          <p:nvPr/>
        </p:nvSpPr>
        <p:spPr>
          <a:xfrm>
            <a:off x="620816" y="4365141"/>
            <a:ext cx="3307240"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F2136F25-9AE3-2A79-FA7A-8DE81DB0A4B7}"/>
              </a:ext>
            </a:extLst>
          </p:cNvPr>
          <p:cNvSpPr/>
          <p:nvPr/>
        </p:nvSpPr>
        <p:spPr>
          <a:xfrm>
            <a:off x="889233" y="2871356"/>
            <a:ext cx="7784984"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5EF0CB66-6AF8-EA60-6D51-8042248F9135}"/>
              </a:ext>
            </a:extLst>
          </p:cNvPr>
          <p:cNvSpPr/>
          <p:nvPr/>
        </p:nvSpPr>
        <p:spPr>
          <a:xfrm>
            <a:off x="620816" y="3265683"/>
            <a:ext cx="857255"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25C8B1FA-9F62-CB8D-69AC-639CC2E33738}"/>
              </a:ext>
            </a:extLst>
          </p:cNvPr>
          <p:cNvSpPr/>
          <p:nvPr/>
        </p:nvSpPr>
        <p:spPr>
          <a:xfrm>
            <a:off x="889233" y="1746140"/>
            <a:ext cx="7784984"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79DC6000-DC47-7C91-DB41-66B6F66FCA75}"/>
              </a:ext>
            </a:extLst>
          </p:cNvPr>
          <p:cNvSpPr/>
          <p:nvPr/>
        </p:nvSpPr>
        <p:spPr>
          <a:xfrm>
            <a:off x="620816" y="2140467"/>
            <a:ext cx="2335326"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B50E4FDB-24E1-F485-DA43-5A1A086BBF4B}"/>
              </a:ext>
            </a:extLst>
          </p:cNvPr>
          <p:cNvSpPr/>
          <p:nvPr/>
        </p:nvSpPr>
        <p:spPr>
          <a:xfrm>
            <a:off x="-209725" y="68580"/>
            <a:ext cx="9605395" cy="10654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1"/>
          <p:cNvSpPr txBox="1">
            <a:spLocks/>
          </p:cNvSpPr>
          <p:nvPr/>
        </p:nvSpPr>
        <p:spPr>
          <a:xfrm>
            <a:off x="566057" y="210403"/>
            <a:ext cx="8468376" cy="7817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5400" b="1" dirty="0">
                <a:solidFill>
                  <a:schemeClr val="bg1"/>
                </a:solidFill>
                <a:latin typeface="ＭＳ Ｐゴシック" panose="020B0600070205080204" pitchFamily="50" charset="-128"/>
                <a:ea typeface="ＭＳ Ｐゴシック" panose="020B0600070205080204" pitchFamily="50" charset="-128"/>
              </a:rPr>
              <a:t>P.158</a:t>
            </a:r>
            <a:r>
              <a:rPr lang="ja-JP" altLang="en-US" sz="5400" b="1" dirty="0">
                <a:solidFill>
                  <a:schemeClr val="bg1"/>
                </a:solidFill>
                <a:latin typeface="ＭＳ Ｐゴシック" panose="020B0600070205080204" pitchFamily="50" charset="-128"/>
                <a:ea typeface="ＭＳ Ｐゴシック" panose="020B0600070205080204" pitchFamily="50" charset="-128"/>
              </a:rPr>
              <a:t> 基本文法の整理</a:t>
            </a:r>
          </a:p>
        </p:txBody>
      </p:sp>
      <p:sp>
        <p:nvSpPr>
          <p:cNvPr id="3" name="テキスト ボックス 2">
            <a:extLst>
              <a:ext uri="{FF2B5EF4-FFF2-40B4-BE49-F238E27FC236}">
                <a16:creationId xmlns:a16="http://schemas.microsoft.com/office/drawing/2014/main" id="{95C25A84-2B03-2C57-C3F4-C0C803B88189}"/>
              </a:ext>
            </a:extLst>
          </p:cNvPr>
          <p:cNvSpPr txBox="1"/>
          <p:nvPr/>
        </p:nvSpPr>
        <p:spPr>
          <a:xfrm>
            <a:off x="620817" y="1714563"/>
            <a:ext cx="8128900" cy="3046988"/>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・１文の中でさらに文の形を伴って名詞を説明する代名詞を関係代名詞という。</a:t>
            </a:r>
          </a:p>
          <a:p>
            <a:pPr algn="just"/>
            <a:endPar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・関係代名詞以降の部分が説明する名詞・代名詞を先行詞という。</a:t>
            </a:r>
          </a:p>
          <a:p>
            <a:pPr algn="just"/>
            <a:endPar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・目的格の関係代名詞は、先行詞に続く節</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主語＋動詞～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内で、目的語の働きをする。</a:t>
            </a:r>
          </a:p>
        </p:txBody>
      </p:sp>
      <p:sp>
        <p:nvSpPr>
          <p:cNvPr id="7" name="正方形/長方形 6">
            <a:extLst>
              <a:ext uri="{FF2B5EF4-FFF2-40B4-BE49-F238E27FC236}">
                <a16:creationId xmlns:a16="http://schemas.microsoft.com/office/drawing/2014/main" id="{AFA0203C-156E-7709-19DE-5DBC56B166F4}"/>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se_maoudamashii_onepoint17">
            <a:hlinkClick r:id="" action="ppaction://media"/>
            <a:extLst>
              <a:ext uri="{FF2B5EF4-FFF2-40B4-BE49-F238E27FC236}">
                <a16:creationId xmlns:a16="http://schemas.microsoft.com/office/drawing/2014/main" id="{4385C575-7A0C-E5B9-BCE7-7D5CD027EC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5418" y="2424941"/>
            <a:ext cx="609601" cy="609600"/>
          </a:xfrm>
          <a:prstGeom prst="rect">
            <a:avLst/>
          </a:prstGeom>
        </p:spPr>
      </p:pic>
    </p:spTree>
    <p:extLst>
      <p:ext uri="{BB962C8B-B14F-4D97-AF65-F5344CB8AC3E}">
        <p14:creationId xmlns:p14="http://schemas.microsoft.com/office/powerpoint/2010/main" val="1063932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 fill="hold"/>
                                        <p:tgtEl>
                                          <p:spTgt spid="5"/>
                                        </p:tgtEl>
                                      </p:cBhvr>
                                    </p:cmd>
                                  </p:childTnLst>
                                </p:cTn>
                              </p:par>
                            </p:childTnLst>
                          </p:cTn>
                        </p:par>
                        <p:par>
                          <p:cTn id="7" fill="hold">
                            <p:stCondLst>
                              <p:cond delay="2768"/>
                            </p:stCondLst>
                            <p:childTnLst>
                              <p:par>
                                <p:cTn id="8" presetID="22" presetClass="entr" presetSubtype="8"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3268"/>
                            </p:stCondLst>
                            <p:childTnLst>
                              <p:par>
                                <p:cTn id="12" presetID="22" presetClass="entr" presetSubtype="8"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par>
                          <p:cTn id="15" fill="hold">
                            <p:stCondLst>
                              <p:cond delay="3768"/>
                            </p:stCondLst>
                            <p:childTnLst>
                              <p:par>
                                <p:cTn id="16" presetID="22" presetClass="entr" presetSubtype="8"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par>
                          <p:cTn id="19" fill="hold">
                            <p:stCondLst>
                              <p:cond delay="4268"/>
                            </p:stCondLst>
                            <p:childTnLst>
                              <p:par>
                                <p:cTn id="20" presetID="22" presetClass="entr" presetSubtype="8"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par>
                          <p:cTn id="23" fill="hold">
                            <p:stCondLst>
                              <p:cond delay="4768"/>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par>
                          <p:cTn id="27" fill="hold">
                            <p:stCondLst>
                              <p:cond delay="5268"/>
                            </p:stCondLst>
                            <p:childTnLst>
                              <p:par>
                                <p:cTn id="28" presetID="22" presetClass="entr" presetSubtype="8"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1" fill="hold" display="0">
                  <p:stCondLst>
                    <p:cond delay="indefinite"/>
                  </p:stCondLst>
                  <p:endCondLst>
                    <p:cond evt="onStopAudio" delay="0">
                      <p:tgtEl>
                        <p:sldTgt/>
                      </p:tgtEl>
                    </p:cond>
                  </p:endCondLst>
                </p:cTn>
                <p:tgtEl>
                  <p:spTgt spid="5"/>
                </p:tgtEl>
              </p:cMediaNode>
            </p:audio>
          </p:childTnLst>
        </p:cTn>
      </p:par>
    </p:tnLst>
    <p:bldLst>
      <p:bldP spid="6" grpId="0" animBg="1"/>
      <p:bldP spid="11" grpId="0" animBg="1"/>
      <p:bldP spid="8" grpId="0" animBg="1"/>
      <p:bldP spid="13"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正方形/長方形 49">
            <a:extLst>
              <a:ext uri="{FF2B5EF4-FFF2-40B4-BE49-F238E27FC236}">
                <a16:creationId xmlns:a16="http://schemas.microsoft.com/office/drawing/2014/main" id="{4A1C7414-05BE-2203-2C4B-83D5DFFEDADC}"/>
              </a:ext>
            </a:extLst>
          </p:cNvPr>
          <p:cNvSpPr/>
          <p:nvPr/>
        </p:nvSpPr>
        <p:spPr>
          <a:xfrm>
            <a:off x="0" y="0"/>
            <a:ext cx="9144000" cy="6796611"/>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0BB7CF19-2AAD-5F18-7F6B-F6363C05480B}"/>
              </a:ext>
            </a:extLst>
          </p:cNvPr>
          <p:cNvPicPr>
            <a:picLocks noChangeAspect="1"/>
          </p:cNvPicPr>
          <p:nvPr/>
        </p:nvPicPr>
        <p:blipFill>
          <a:blip r:embed="rId6"/>
          <a:stretch>
            <a:fillRect/>
          </a:stretch>
        </p:blipFill>
        <p:spPr>
          <a:xfrm>
            <a:off x="1094400" y="191165"/>
            <a:ext cx="6955200" cy="6168354"/>
          </a:xfrm>
          <a:prstGeom prst="rect">
            <a:avLst/>
          </a:prstGeom>
        </p:spPr>
      </p:pic>
      <p:sp>
        <p:nvSpPr>
          <p:cNvPr id="2" name="正方形/長方形 1">
            <a:extLst>
              <a:ext uri="{FF2B5EF4-FFF2-40B4-BE49-F238E27FC236}">
                <a16:creationId xmlns:a16="http://schemas.microsoft.com/office/drawing/2014/main" id="{6E27A50D-3F41-44B7-A109-7F87432D6928}"/>
              </a:ext>
            </a:extLst>
          </p:cNvPr>
          <p:cNvSpPr/>
          <p:nvPr/>
        </p:nvSpPr>
        <p:spPr>
          <a:xfrm>
            <a:off x="0" y="6536669"/>
            <a:ext cx="9144000" cy="314860"/>
          </a:xfrm>
          <a:prstGeom prst="rect">
            <a:avLst/>
          </a:prstGeom>
          <a:solidFill>
            <a:srgbClr val="34F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1B31CC2-51EB-41F5-A678-923C05802679}"/>
              </a:ext>
            </a:extLst>
          </p:cNvPr>
          <p:cNvSpPr/>
          <p:nvPr/>
        </p:nvSpPr>
        <p:spPr>
          <a:xfrm>
            <a:off x="0" y="6536669"/>
            <a:ext cx="9144000" cy="3148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olice-whistle2">
            <a:hlinkClick r:id="" action="ppaction://media"/>
            <a:extLst>
              <a:ext uri="{FF2B5EF4-FFF2-40B4-BE49-F238E27FC236}">
                <a16:creationId xmlns:a16="http://schemas.microsoft.com/office/drawing/2014/main" id="{28B36260-0625-4F88-9CE7-2D2DC70933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8550" y="1093632"/>
            <a:ext cx="609600" cy="609600"/>
          </a:xfrm>
          <a:prstGeom prst="rect">
            <a:avLst/>
          </a:prstGeom>
        </p:spPr>
      </p:pic>
      <p:pic>
        <p:nvPicPr>
          <p:cNvPr id="12" name="whistle003001">
            <a:hlinkClick r:id="" action="ppaction://media"/>
            <a:extLst>
              <a:ext uri="{FF2B5EF4-FFF2-40B4-BE49-F238E27FC236}">
                <a16:creationId xmlns:a16="http://schemas.microsoft.com/office/drawing/2014/main" id="{8863406B-F947-4A25-8EB3-1503CFBF8A2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8550" y="74870"/>
            <a:ext cx="609600" cy="609600"/>
          </a:xfrm>
          <a:prstGeom prst="rect">
            <a:avLst/>
          </a:prstGeom>
        </p:spPr>
      </p:pic>
      <p:grpSp>
        <p:nvGrpSpPr>
          <p:cNvPr id="49" name="グループ化 48">
            <a:extLst>
              <a:ext uri="{FF2B5EF4-FFF2-40B4-BE49-F238E27FC236}">
                <a16:creationId xmlns:a16="http://schemas.microsoft.com/office/drawing/2014/main" id="{129884B3-2F93-5186-36B1-A706339E5A58}"/>
              </a:ext>
            </a:extLst>
          </p:cNvPr>
          <p:cNvGrpSpPr/>
          <p:nvPr/>
        </p:nvGrpSpPr>
        <p:grpSpPr>
          <a:xfrm>
            <a:off x="0" y="1093632"/>
            <a:ext cx="9144000" cy="3473939"/>
            <a:chOff x="0" y="1093632"/>
            <a:chExt cx="9144000" cy="3473939"/>
          </a:xfrm>
        </p:grpSpPr>
        <p:sp>
          <p:nvSpPr>
            <p:cNvPr id="46" name="正方形/長方形 45">
              <a:extLst>
                <a:ext uri="{FF2B5EF4-FFF2-40B4-BE49-F238E27FC236}">
                  <a16:creationId xmlns:a16="http://schemas.microsoft.com/office/drawing/2014/main" id="{0B46B9E4-D6C8-EFC7-0118-DD914BA9F85C}"/>
                </a:ext>
              </a:extLst>
            </p:cNvPr>
            <p:cNvSpPr/>
            <p:nvPr/>
          </p:nvSpPr>
          <p:spPr>
            <a:xfrm>
              <a:off x="0" y="1093632"/>
              <a:ext cx="9144000" cy="3473939"/>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F00C167E-9ED8-FAB1-5E8A-33565342F8E4}"/>
                </a:ext>
              </a:extLst>
            </p:cNvPr>
            <p:cNvSpPr txBox="1"/>
            <p:nvPr/>
          </p:nvSpPr>
          <p:spPr>
            <a:xfrm>
              <a:off x="741073" y="172260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grpSp>
    </p:spTree>
    <p:extLst>
      <p:ext uri="{BB962C8B-B14F-4D97-AF65-F5344CB8AC3E}">
        <p14:creationId xmlns:p14="http://schemas.microsoft.com/office/powerpoint/2010/main" val="2080508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 fill="hold"/>
                                        <p:tgtEl>
                                          <p:spTgt spid="12"/>
                                        </p:tgtEl>
                                      </p:cBhvr>
                                    </p:cmd>
                                  </p:childTnLst>
                                </p:cTn>
                              </p:par>
                              <p:par>
                                <p:cTn id="7" presetID="22" presetClass="exit" presetSubtype="8" fill="hold" nodeType="withEffect">
                                  <p:stCondLst>
                                    <p:cond delay="0"/>
                                  </p:stCondLst>
                                  <p:childTnLst>
                                    <p:animEffect transition="out" filter="wipe(left)">
                                      <p:cBhvr>
                                        <p:cTn id="8" dur="500"/>
                                        <p:tgtEl>
                                          <p:spTgt spid="49"/>
                                        </p:tgtEl>
                                      </p:cBhvr>
                                    </p:animEffect>
                                    <p:set>
                                      <p:cBhvr>
                                        <p:cTn id="9" dur="1" fill="hold">
                                          <p:stCondLst>
                                            <p:cond delay="499"/>
                                          </p:stCondLst>
                                        </p:cTn>
                                        <p:tgtEl>
                                          <p:spTgt spid="49"/>
                                        </p:tgtEl>
                                        <p:attrNameLst>
                                          <p:attrName>style.visibility</p:attrName>
                                        </p:attrNameLst>
                                      </p:cBhvr>
                                      <p:to>
                                        <p:strVal val="hidden"/>
                                      </p:to>
                                    </p:set>
                                  </p:childTnLst>
                                </p:cTn>
                              </p:par>
                              <p:par>
                                <p:cTn id="10" presetID="2" presetClass="exit" presetSubtype="2" fill="hold" grpId="0" nodeType="withEffect">
                                  <p:stCondLst>
                                    <p:cond delay="0"/>
                                  </p:stCondLst>
                                  <p:childTnLst>
                                    <p:anim calcmode="lin" valueType="num">
                                      <p:cBhvr additive="base">
                                        <p:cTn id="11" dur="60000"/>
                                        <p:tgtEl>
                                          <p:spTgt spid="6"/>
                                        </p:tgtEl>
                                        <p:attrNameLst>
                                          <p:attrName>ppt_x</p:attrName>
                                        </p:attrNameLst>
                                      </p:cBhvr>
                                      <p:tavLst>
                                        <p:tav tm="0">
                                          <p:val>
                                            <p:strVal val="ppt_x"/>
                                          </p:val>
                                        </p:tav>
                                        <p:tav tm="100000">
                                          <p:val>
                                            <p:strVal val="1+ppt_w/2"/>
                                          </p:val>
                                        </p:tav>
                                      </p:tavLst>
                                    </p:anim>
                                    <p:anim calcmode="lin" valueType="num">
                                      <p:cBhvr additive="base">
                                        <p:cTn id="12" dur="60000"/>
                                        <p:tgtEl>
                                          <p:spTgt spid="6"/>
                                        </p:tgtEl>
                                        <p:attrNameLst>
                                          <p:attrName>ppt_y</p:attrName>
                                        </p:attrNameLst>
                                      </p:cBhvr>
                                      <p:tavLst>
                                        <p:tav tm="0">
                                          <p:val>
                                            <p:strVal val="ppt_y"/>
                                          </p:val>
                                        </p:tav>
                                        <p:tav tm="100000">
                                          <p:val>
                                            <p:strVal val="ppt_y"/>
                                          </p:val>
                                        </p:tav>
                                      </p:tavLst>
                                    </p:anim>
                                    <p:set>
                                      <p:cBhvr>
                                        <p:cTn id="13" dur="1" fill="hold">
                                          <p:stCondLst>
                                            <p:cond delay="59999"/>
                                          </p:stCondLst>
                                        </p:cTn>
                                        <p:tgtEl>
                                          <p:spTgt spid="6"/>
                                        </p:tgtEl>
                                        <p:attrNameLst>
                                          <p:attrName>style.visibility</p:attrName>
                                        </p:attrNameLst>
                                      </p:cBhvr>
                                      <p:to>
                                        <p:strVal val="hidden"/>
                                      </p:to>
                                    </p:set>
                                  </p:childTnLst>
                                </p:cTn>
                              </p:par>
                            </p:childTnLst>
                          </p:cTn>
                        </p:par>
                        <p:par>
                          <p:cTn id="14" fill="hold">
                            <p:stCondLst>
                              <p:cond delay="60000"/>
                            </p:stCondLst>
                            <p:childTnLst>
                              <p:par>
                                <p:cTn id="15" presetID="1" presetClass="mediacall" presetSubtype="0" fill="hold" nodeType="afterEffect">
                                  <p:stCondLst>
                                    <p:cond delay="0"/>
                                  </p:stCondLst>
                                  <p:childTnLst>
                                    <p:cmd type="call" cmd="playFrom(0.0)">
                                      <p:cBhvr>
                                        <p:cTn id="16" dur="141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11"/>
                </p:tgtEl>
              </p:cMediaNode>
            </p:audio>
            <p:audio>
              <p:cMediaNode vol="80000" showWhenStopped="0">
                <p:cTn id="18" fill="hold" display="0">
                  <p:stCondLst>
                    <p:cond delay="indefinite"/>
                  </p:stCondLst>
                  <p:endCondLst>
                    <p:cond evt="onStopAudio" delay="0">
                      <p:tgtEl>
                        <p:sldTgt/>
                      </p:tgtEl>
                    </p:cond>
                  </p:endCondLst>
                </p:cTn>
                <p:tgtEl>
                  <p:spTgt spid="12"/>
                </p:tgtEl>
              </p:cMediaNode>
            </p:audio>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75F5844C-917B-B688-91F7-CCB76BD111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657" y="542377"/>
            <a:ext cx="4697280" cy="4697280"/>
          </a:xfrm>
          <a:prstGeom prst="rect">
            <a:avLst/>
          </a:prstGeom>
        </p:spPr>
      </p:pic>
      <p:sp>
        <p:nvSpPr>
          <p:cNvPr id="8" name="正方形/長方形 7">
            <a:extLst>
              <a:ext uri="{FF2B5EF4-FFF2-40B4-BE49-F238E27FC236}">
                <a16:creationId xmlns:a16="http://schemas.microsoft.com/office/drawing/2014/main" id="{D29D603F-DD35-3B92-3D5A-F52DC69864CC}"/>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968E8BF2-80F3-C7CD-7412-864F8CDD30FD}"/>
              </a:ext>
            </a:extLst>
          </p:cNvPr>
          <p:cNvGrpSpPr/>
          <p:nvPr/>
        </p:nvGrpSpPr>
        <p:grpSpPr>
          <a:xfrm>
            <a:off x="2217138" y="3836504"/>
            <a:ext cx="8468376" cy="3021496"/>
            <a:chOff x="2217138" y="3836504"/>
            <a:chExt cx="8468376" cy="3021496"/>
          </a:xfrm>
        </p:grpSpPr>
        <p:sp>
          <p:nvSpPr>
            <p:cNvPr id="9" name="タイトル 1">
              <a:extLst>
                <a:ext uri="{FF2B5EF4-FFF2-40B4-BE49-F238E27FC236}">
                  <a16:creationId xmlns:a16="http://schemas.microsoft.com/office/drawing/2014/main" id="{A3D3352E-0763-630D-6C66-369453AA070D}"/>
                </a:ext>
              </a:extLst>
            </p:cNvPr>
            <p:cNvSpPr txBox="1">
              <a:spLocks/>
            </p:cNvSpPr>
            <p:nvPr/>
          </p:nvSpPr>
          <p:spPr>
            <a:xfrm>
              <a:off x="2217138" y="3836504"/>
              <a:ext cx="8468376" cy="30214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8800" b="1" dirty="0">
                  <a:ln w="76200">
                    <a:solidFill>
                      <a:schemeClr val="bg1"/>
                    </a:solidFill>
                  </a:ln>
                  <a:noFill/>
                  <a:latin typeface="メイリオ" panose="020B0604030504040204" pitchFamily="50" charset="-128"/>
                  <a:ea typeface="メイリオ" panose="020B0604030504040204" pitchFamily="50" charset="-128"/>
                </a:rPr>
                <a:t>Work in Pairs</a:t>
              </a:r>
              <a:r>
                <a:rPr lang="ja-JP" altLang="en-US" sz="8800" b="1" dirty="0">
                  <a:ln w="76200">
                    <a:solidFill>
                      <a:schemeClr val="bg1"/>
                    </a:solidFill>
                  </a:ln>
                  <a:noFill/>
                  <a:latin typeface="メイリオ" panose="020B0604030504040204" pitchFamily="50" charset="-128"/>
                  <a:ea typeface="メイリオ" panose="020B0604030504040204" pitchFamily="50" charset="-128"/>
                </a:rPr>
                <a:t>！</a:t>
              </a:r>
            </a:p>
          </p:txBody>
        </p:sp>
        <p:sp>
          <p:nvSpPr>
            <p:cNvPr id="4" name="タイトル 1"/>
            <p:cNvSpPr txBox="1">
              <a:spLocks/>
            </p:cNvSpPr>
            <p:nvPr/>
          </p:nvSpPr>
          <p:spPr>
            <a:xfrm>
              <a:off x="2217138" y="3836504"/>
              <a:ext cx="8468376" cy="30214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8800" b="1" dirty="0">
                  <a:solidFill>
                    <a:srgbClr val="002060"/>
                  </a:solidFill>
                  <a:latin typeface="メイリオ" panose="020B0604030504040204" pitchFamily="50" charset="-128"/>
                  <a:ea typeface="メイリオ" panose="020B0604030504040204" pitchFamily="50" charset="-128"/>
                </a:rPr>
                <a:t>Work in </a:t>
              </a:r>
              <a:r>
                <a:rPr lang="en-US" altLang="ja-JP" sz="8800" b="1" dirty="0">
                  <a:solidFill>
                    <a:srgbClr val="C00000"/>
                  </a:solidFill>
                  <a:latin typeface="メイリオ" panose="020B0604030504040204" pitchFamily="50" charset="-128"/>
                  <a:ea typeface="メイリオ" panose="020B0604030504040204" pitchFamily="50" charset="-128"/>
                </a:rPr>
                <a:t>Pairs</a:t>
              </a:r>
              <a:r>
                <a:rPr lang="ja-JP" altLang="en-US" sz="8800" b="1" dirty="0">
                  <a:solidFill>
                    <a:srgbClr val="C00000"/>
                  </a:solidFill>
                  <a:latin typeface="メイリオ" panose="020B0604030504040204" pitchFamily="50" charset="-128"/>
                  <a:ea typeface="メイリオ" panose="020B0604030504040204" pitchFamily="50" charset="-128"/>
                </a:rPr>
                <a:t>！</a:t>
              </a:r>
            </a:p>
          </p:txBody>
        </p:sp>
      </p:grpSp>
    </p:spTree>
    <p:extLst>
      <p:ext uri="{BB962C8B-B14F-4D97-AF65-F5344CB8AC3E}">
        <p14:creationId xmlns:p14="http://schemas.microsoft.com/office/powerpoint/2010/main" val="3020194738"/>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B05FD95E-C95B-41D2-B47C-0BBE6F35A820}"/>
              </a:ext>
            </a:extLst>
          </p:cNvPr>
          <p:cNvSpPr txBox="1"/>
          <p:nvPr/>
        </p:nvSpPr>
        <p:spPr>
          <a:xfrm>
            <a:off x="596348" y="2481409"/>
            <a:ext cx="7951304" cy="1862048"/>
          </a:xfrm>
          <a:prstGeom prst="rect">
            <a:avLst/>
          </a:prstGeom>
          <a:noFill/>
        </p:spPr>
        <p:txBody>
          <a:bodyPr wrap="square" rtlCol="0">
            <a:spAutoFit/>
          </a:bodyPr>
          <a:lstStyle/>
          <a:p>
            <a:pPr algn="ctr"/>
            <a:r>
              <a:rPr kumimoji="1" lang="en-US" altLang="ja-JP" sz="11500" b="1" dirty="0">
                <a:solidFill>
                  <a:srgbClr val="FF0000"/>
                </a:solidFill>
                <a:latin typeface="メイリオ" panose="020B0604030504040204" pitchFamily="50" charset="-128"/>
                <a:ea typeface="メイリオ" panose="020B0604030504040204" pitchFamily="50" charset="-128"/>
              </a:rPr>
              <a:t>Stand up!</a:t>
            </a:r>
            <a:endParaRPr kumimoji="1" lang="ja-JP" altLang="en-US" sz="11500" b="1" dirty="0">
              <a:solidFill>
                <a:srgbClr val="FF0000"/>
              </a:solidFill>
            </a:endParaRPr>
          </a:p>
        </p:txBody>
      </p:sp>
    </p:spTree>
    <p:extLst>
      <p:ext uri="{BB962C8B-B14F-4D97-AF65-F5344CB8AC3E}">
        <p14:creationId xmlns:p14="http://schemas.microsoft.com/office/powerpoint/2010/main" val="379782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20FA1F9D-48C1-BC88-A431-72822240BCF9}"/>
              </a:ext>
            </a:extLst>
          </p:cNvPr>
          <p:cNvSpPr/>
          <p:nvPr/>
        </p:nvSpPr>
        <p:spPr>
          <a:xfrm>
            <a:off x="0" y="912252"/>
            <a:ext cx="9144000" cy="594574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97097FE5-6A18-A381-8EDE-DF79802D065A}"/>
              </a:ext>
            </a:extLst>
          </p:cNvPr>
          <p:cNvSpPr/>
          <p:nvPr/>
        </p:nvSpPr>
        <p:spPr>
          <a:xfrm>
            <a:off x="0" y="-1"/>
            <a:ext cx="9144000" cy="94594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4353E78D-F433-C296-0A6D-815CD69F7EF8}"/>
              </a:ext>
            </a:extLst>
          </p:cNvPr>
          <p:cNvSpPr txBox="1"/>
          <p:nvPr/>
        </p:nvSpPr>
        <p:spPr>
          <a:xfrm>
            <a:off x="302136" y="16126"/>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スラッシュごとに英語と日本語を交互に音読してください。</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終わったら役割を交代してください。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E3D62132-1517-4DA2-9DD0-0F6B669B30A4}"/>
              </a:ext>
            </a:extLst>
          </p:cNvPr>
          <p:cNvSpPr txBox="1"/>
          <p:nvPr/>
        </p:nvSpPr>
        <p:spPr>
          <a:xfrm>
            <a:off x="537541" y="1332640"/>
            <a:ext cx="8073060" cy="1200329"/>
          </a:xfrm>
          <a:prstGeom prst="rect">
            <a:avLst/>
          </a:prstGeom>
          <a:noFill/>
        </p:spPr>
        <p:txBody>
          <a:bodyPr wrap="square" rtlCol="0">
            <a:spAutoFit/>
          </a:bodyPr>
          <a:lstStyle/>
          <a:p>
            <a:r>
              <a:rPr kumimoji="1" lang="en-US" altLang="ja-JP" sz="7200" b="1" dirty="0">
                <a:solidFill>
                  <a:srgbClr val="FF0000"/>
                </a:solidFill>
                <a:latin typeface="メイリオ" panose="020B0604030504040204" pitchFamily="50" charset="-128"/>
                <a:ea typeface="メイリオ" panose="020B0604030504040204" pitchFamily="50" charset="-128"/>
              </a:rPr>
              <a:t>A</a:t>
            </a:r>
            <a:r>
              <a:rPr kumimoji="1" lang="ja-JP" altLang="en-US" sz="7200" b="1" dirty="0">
                <a:solidFill>
                  <a:srgbClr val="FF0000"/>
                </a:solidFill>
                <a:latin typeface="メイリオ" panose="020B0604030504040204" pitchFamily="50" charset="-128"/>
                <a:ea typeface="メイリオ" panose="020B0604030504040204" pitchFamily="50" charset="-128"/>
              </a:rPr>
              <a:t>さん：英語</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A4D226FD-0D2C-4A5C-9F76-ED9D45562FD8}"/>
              </a:ext>
            </a:extLst>
          </p:cNvPr>
          <p:cNvSpPr txBox="1"/>
          <p:nvPr/>
        </p:nvSpPr>
        <p:spPr>
          <a:xfrm>
            <a:off x="535470" y="4041489"/>
            <a:ext cx="8073060" cy="1200329"/>
          </a:xfrm>
          <a:prstGeom prst="rect">
            <a:avLst/>
          </a:prstGeom>
          <a:noFill/>
        </p:spPr>
        <p:txBody>
          <a:bodyPr wrap="square" rtlCol="0">
            <a:spAutoFit/>
          </a:bodyPr>
          <a:lstStyle/>
          <a:p>
            <a:r>
              <a:rPr kumimoji="1" lang="en-US" altLang="ja-JP" sz="7200" b="1" dirty="0">
                <a:solidFill>
                  <a:schemeClr val="accent5">
                    <a:lumMod val="50000"/>
                  </a:schemeClr>
                </a:solidFill>
                <a:latin typeface="メイリオ" panose="020B0604030504040204" pitchFamily="50" charset="-128"/>
                <a:ea typeface="メイリオ" panose="020B0604030504040204" pitchFamily="50" charset="-128"/>
              </a:rPr>
              <a:t>B</a:t>
            </a:r>
            <a:r>
              <a:rPr kumimoji="1" lang="ja-JP" altLang="en-US" sz="7200" b="1" dirty="0">
                <a:solidFill>
                  <a:schemeClr val="accent5">
                    <a:lumMod val="50000"/>
                  </a:schemeClr>
                </a:solidFill>
                <a:latin typeface="メイリオ" panose="020B0604030504040204" pitchFamily="50" charset="-128"/>
                <a:ea typeface="メイリオ" panose="020B0604030504040204" pitchFamily="50" charset="-128"/>
              </a:rPr>
              <a:t>さん：日本語</a:t>
            </a:r>
            <a:endParaRPr kumimoji="1" lang="en-US" altLang="ja-JP" sz="4400" b="1" dirty="0">
              <a:solidFill>
                <a:schemeClr val="accent5">
                  <a:lumMod val="50000"/>
                </a:schemeClr>
              </a:solidFill>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C775FC5C-57DA-4C29-8632-BEA0459676F3}"/>
              </a:ext>
            </a:extLst>
          </p:cNvPr>
          <p:cNvSpPr txBox="1"/>
          <p:nvPr/>
        </p:nvSpPr>
        <p:spPr>
          <a:xfrm>
            <a:off x="804241" y="2506431"/>
            <a:ext cx="7802218" cy="954107"/>
          </a:xfrm>
          <a:prstGeom prst="rect">
            <a:avLst/>
          </a:prstGeom>
          <a:solidFill>
            <a:schemeClr val="accent2">
              <a:lumMod val="60000"/>
              <a:lumOff val="4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テキストを見て</a:t>
            </a:r>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OK</a:t>
            </a:r>
            <a:r>
              <a:rPr kumimoji="1" lang="ja-JP" altLang="en-US" sz="2800" b="1" dirty="0" err="1">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ただし、パートナーへのアイコンタクト＆スマイルを忘れずにすること。</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BAC0BCF0-3374-4A01-AE7C-2DB6415C55DC}"/>
              </a:ext>
            </a:extLst>
          </p:cNvPr>
          <p:cNvSpPr txBox="1"/>
          <p:nvPr/>
        </p:nvSpPr>
        <p:spPr>
          <a:xfrm>
            <a:off x="804241" y="5231681"/>
            <a:ext cx="7802218" cy="954107"/>
          </a:xfrm>
          <a:prstGeom prst="rect">
            <a:avLst/>
          </a:prstGeom>
          <a:solidFill>
            <a:schemeClr val="accent1">
              <a:lumMod val="40000"/>
              <a:lumOff val="6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テキストを見て</a:t>
            </a:r>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OK</a:t>
            </a:r>
            <a:r>
              <a:rPr kumimoji="1" lang="ja-JP" altLang="en-US" sz="2800" b="1" dirty="0" err="1">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ただし、パートナーへのアイコンタクト＆スマイルを忘れずにすること。</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2" name="二等辺三角形 1">
            <a:extLst>
              <a:ext uri="{FF2B5EF4-FFF2-40B4-BE49-F238E27FC236}">
                <a16:creationId xmlns:a16="http://schemas.microsoft.com/office/drawing/2014/main" id="{5DBE0A10-7312-49C3-9A76-9F919653034E}"/>
              </a:ext>
            </a:extLst>
          </p:cNvPr>
          <p:cNvSpPr/>
          <p:nvPr/>
        </p:nvSpPr>
        <p:spPr>
          <a:xfrm rot="5400000">
            <a:off x="358763" y="277916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二等辺三角形 12">
            <a:extLst>
              <a:ext uri="{FF2B5EF4-FFF2-40B4-BE49-F238E27FC236}">
                <a16:creationId xmlns:a16="http://schemas.microsoft.com/office/drawing/2014/main" id="{2ABB009C-0138-40E7-8FD8-65A058C4C1E8}"/>
              </a:ext>
            </a:extLst>
          </p:cNvPr>
          <p:cNvSpPr/>
          <p:nvPr/>
        </p:nvSpPr>
        <p:spPr>
          <a:xfrm rot="5400000">
            <a:off x="358763" y="550441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4795750"/>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19BC80AF-8930-0316-8F79-16902F96FF8B}"/>
              </a:ext>
            </a:extLst>
          </p:cNvPr>
          <p:cNvSpPr/>
          <p:nvPr/>
        </p:nvSpPr>
        <p:spPr>
          <a:xfrm>
            <a:off x="0" y="0"/>
            <a:ext cx="9144000" cy="6796611"/>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716757E5-212C-A6A8-7833-AF95A43DC578}"/>
              </a:ext>
            </a:extLst>
          </p:cNvPr>
          <p:cNvPicPr>
            <a:picLocks noChangeAspect="1"/>
          </p:cNvPicPr>
          <p:nvPr/>
        </p:nvPicPr>
        <p:blipFill>
          <a:blip r:embed="rId6"/>
          <a:stretch>
            <a:fillRect/>
          </a:stretch>
        </p:blipFill>
        <p:spPr>
          <a:xfrm>
            <a:off x="1094400" y="191165"/>
            <a:ext cx="6955200" cy="6168354"/>
          </a:xfrm>
          <a:prstGeom prst="rect">
            <a:avLst/>
          </a:prstGeom>
        </p:spPr>
      </p:pic>
      <p:sp>
        <p:nvSpPr>
          <p:cNvPr id="2" name="正方形/長方形 1">
            <a:extLst>
              <a:ext uri="{FF2B5EF4-FFF2-40B4-BE49-F238E27FC236}">
                <a16:creationId xmlns:a16="http://schemas.microsoft.com/office/drawing/2014/main" id="{6E27A50D-3F41-44B7-A109-7F87432D6928}"/>
              </a:ext>
            </a:extLst>
          </p:cNvPr>
          <p:cNvSpPr/>
          <p:nvPr/>
        </p:nvSpPr>
        <p:spPr>
          <a:xfrm>
            <a:off x="0" y="6536669"/>
            <a:ext cx="9144000" cy="314860"/>
          </a:xfrm>
          <a:prstGeom prst="rect">
            <a:avLst/>
          </a:prstGeom>
          <a:solidFill>
            <a:srgbClr val="34F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1B31CC2-51EB-41F5-A678-923C05802679}"/>
              </a:ext>
            </a:extLst>
          </p:cNvPr>
          <p:cNvSpPr/>
          <p:nvPr/>
        </p:nvSpPr>
        <p:spPr>
          <a:xfrm>
            <a:off x="0" y="6536669"/>
            <a:ext cx="9144000" cy="3148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olice-whistle2">
            <a:hlinkClick r:id="" action="ppaction://media"/>
            <a:extLst>
              <a:ext uri="{FF2B5EF4-FFF2-40B4-BE49-F238E27FC236}">
                <a16:creationId xmlns:a16="http://schemas.microsoft.com/office/drawing/2014/main" id="{28B36260-0625-4F88-9CE7-2D2DC70933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8550" y="1093632"/>
            <a:ext cx="609600" cy="609600"/>
          </a:xfrm>
          <a:prstGeom prst="rect">
            <a:avLst/>
          </a:prstGeom>
        </p:spPr>
      </p:pic>
      <p:pic>
        <p:nvPicPr>
          <p:cNvPr id="12" name="whistle003001">
            <a:hlinkClick r:id="" action="ppaction://media"/>
            <a:extLst>
              <a:ext uri="{FF2B5EF4-FFF2-40B4-BE49-F238E27FC236}">
                <a16:creationId xmlns:a16="http://schemas.microsoft.com/office/drawing/2014/main" id="{8863406B-F947-4A25-8EB3-1503CFBF8A2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8550" y="74870"/>
            <a:ext cx="609600" cy="609600"/>
          </a:xfrm>
          <a:prstGeom prst="rect">
            <a:avLst/>
          </a:prstGeom>
        </p:spPr>
      </p:pic>
      <p:sp>
        <p:nvSpPr>
          <p:cNvPr id="15" name="Rectangle 2">
            <a:extLst>
              <a:ext uri="{FF2B5EF4-FFF2-40B4-BE49-F238E27FC236}">
                <a16:creationId xmlns:a16="http://schemas.microsoft.com/office/drawing/2014/main" id="{1FA1AE36-D27E-4308-8B08-F6DA695DBD5A}"/>
              </a:ext>
            </a:extLst>
          </p:cNvPr>
          <p:cNvSpPr>
            <a:spLocks noChangeArrowheads="1"/>
          </p:cNvSpPr>
          <p:nvPr/>
        </p:nvSpPr>
        <p:spPr bwMode="auto">
          <a:xfrm>
            <a:off x="3619776" y="6390188"/>
            <a:ext cx="1904448" cy="39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4000" dirty="0">
                <a:solidFill>
                  <a:schemeClr val="tx1">
                    <a:lumMod val="85000"/>
                    <a:lumOff val="15000"/>
                  </a:schemeClr>
                </a:solidFill>
              </a:rPr>
              <a:t>4</a:t>
            </a:r>
            <a:r>
              <a:rPr lang="ja-JP" altLang="en-US" sz="4000" dirty="0">
                <a:solidFill>
                  <a:schemeClr val="tx1">
                    <a:lumMod val="85000"/>
                    <a:lumOff val="15000"/>
                  </a:schemeClr>
                </a:solidFill>
              </a:rPr>
              <a:t>分間</a:t>
            </a:r>
          </a:p>
        </p:txBody>
      </p:sp>
      <p:grpSp>
        <p:nvGrpSpPr>
          <p:cNvPr id="42" name="グループ化 41">
            <a:extLst>
              <a:ext uri="{FF2B5EF4-FFF2-40B4-BE49-F238E27FC236}">
                <a16:creationId xmlns:a16="http://schemas.microsoft.com/office/drawing/2014/main" id="{615243AA-08B8-D310-936A-C83DBBD1CABA}"/>
              </a:ext>
            </a:extLst>
          </p:cNvPr>
          <p:cNvGrpSpPr/>
          <p:nvPr/>
        </p:nvGrpSpPr>
        <p:grpSpPr>
          <a:xfrm>
            <a:off x="0" y="1093632"/>
            <a:ext cx="9144000" cy="3473939"/>
            <a:chOff x="0" y="1093632"/>
            <a:chExt cx="9144000" cy="3473939"/>
          </a:xfrm>
        </p:grpSpPr>
        <p:sp>
          <p:nvSpPr>
            <p:cNvPr id="43" name="正方形/長方形 42">
              <a:extLst>
                <a:ext uri="{FF2B5EF4-FFF2-40B4-BE49-F238E27FC236}">
                  <a16:creationId xmlns:a16="http://schemas.microsoft.com/office/drawing/2014/main" id="{C16024F7-174C-7E8B-7B14-B59053A77310}"/>
                </a:ext>
              </a:extLst>
            </p:cNvPr>
            <p:cNvSpPr/>
            <p:nvPr/>
          </p:nvSpPr>
          <p:spPr>
            <a:xfrm>
              <a:off x="0" y="1093632"/>
              <a:ext cx="9144000" cy="3473939"/>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E6018E17-3E28-B8D0-044E-C53AFBA0EE81}"/>
                </a:ext>
              </a:extLst>
            </p:cNvPr>
            <p:cNvSpPr txBox="1"/>
            <p:nvPr/>
          </p:nvSpPr>
          <p:spPr>
            <a:xfrm>
              <a:off x="741073" y="172260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grpSp>
    </p:spTree>
    <p:extLst>
      <p:ext uri="{BB962C8B-B14F-4D97-AF65-F5344CB8AC3E}">
        <p14:creationId xmlns:p14="http://schemas.microsoft.com/office/powerpoint/2010/main" val="5000230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 fill="hold"/>
                                        <p:tgtEl>
                                          <p:spTgt spid="12"/>
                                        </p:tgtEl>
                                      </p:cBhvr>
                                    </p:cmd>
                                  </p:childTnLst>
                                </p:cTn>
                              </p:par>
                              <p:par>
                                <p:cTn id="7" presetID="22" presetClass="exit" presetSubtype="8" fill="hold" nodeType="withEffect">
                                  <p:stCondLst>
                                    <p:cond delay="0"/>
                                  </p:stCondLst>
                                  <p:childTnLst>
                                    <p:animEffect transition="out" filter="wipe(left)">
                                      <p:cBhvr>
                                        <p:cTn id="8" dur="500"/>
                                        <p:tgtEl>
                                          <p:spTgt spid="42"/>
                                        </p:tgtEl>
                                      </p:cBhvr>
                                    </p:animEffect>
                                    <p:set>
                                      <p:cBhvr>
                                        <p:cTn id="9" dur="1" fill="hold">
                                          <p:stCondLst>
                                            <p:cond delay="499"/>
                                          </p:stCondLst>
                                        </p:cTn>
                                        <p:tgtEl>
                                          <p:spTgt spid="42"/>
                                        </p:tgtEl>
                                        <p:attrNameLst>
                                          <p:attrName>style.visibility</p:attrName>
                                        </p:attrNameLst>
                                      </p:cBhvr>
                                      <p:to>
                                        <p:strVal val="hidden"/>
                                      </p:to>
                                    </p:set>
                                  </p:childTnLst>
                                </p:cTn>
                              </p:par>
                              <p:par>
                                <p:cTn id="10" presetID="2" presetClass="exit" presetSubtype="2" fill="hold" grpId="0" nodeType="withEffect">
                                  <p:stCondLst>
                                    <p:cond delay="0"/>
                                  </p:stCondLst>
                                  <p:childTnLst>
                                    <p:anim calcmode="lin" valueType="num">
                                      <p:cBhvr additive="base">
                                        <p:cTn id="11" dur="240000"/>
                                        <p:tgtEl>
                                          <p:spTgt spid="6"/>
                                        </p:tgtEl>
                                        <p:attrNameLst>
                                          <p:attrName>ppt_x</p:attrName>
                                        </p:attrNameLst>
                                      </p:cBhvr>
                                      <p:tavLst>
                                        <p:tav tm="0">
                                          <p:val>
                                            <p:strVal val="ppt_x"/>
                                          </p:val>
                                        </p:tav>
                                        <p:tav tm="100000">
                                          <p:val>
                                            <p:strVal val="1+ppt_w/2"/>
                                          </p:val>
                                        </p:tav>
                                      </p:tavLst>
                                    </p:anim>
                                    <p:anim calcmode="lin" valueType="num">
                                      <p:cBhvr additive="base">
                                        <p:cTn id="12" dur="240000"/>
                                        <p:tgtEl>
                                          <p:spTgt spid="6"/>
                                        </p:tgtEl>
                                        <p:attrNameLst>
                                          <p:attrName>ppt_y</p:attrName>
                                        </p:attrNameLst>
                                      </p:cBhvr>
                                      <p:tavLst>
                                        <p:tav tm="0">
                                          <p:val>
                                            <p:strVal val="ppt_y"/>
                                          </p:val>
                                        </p:tav>
                                        <p:tav tm="100000">
                                          <p:val>
                                            <p:strVal val="ppt_y"/>
                                          </p:val>
                                        </p:tav>
                                      </p:tavLst>
                                    </p:anim>
                                    <p:set>
                                      <p:cBhvr>
                                        <p:cTn id="13" dur="1" fill="hold">
                                          <p:stCondLst>
                                            <p:cond delay="239999"/>
                                          </p:stCondLst>
                                        </p:cTn>
                                        <p:tgtEl>
                                          <p:spTgt spid="6"/>
                                        </p:tgtEl>
                                        <p:attrNameLst>
                                          <p:attrName>style.visibility</p:attrName>
                                        </p:attrNameLst>
                                      </p:cBhvr>
                                      <p:to>
                                        <p:strVal val="hidden"/>
                                      </p:to>
                                    </p:set>
                                  </p:childTnLst>
                                </p:cTn>
                              </p:par>
                            </p:childTnLst>
                          </p:cTn>
                        </p:par>
                        <p:par>
                          <p:cTn id="14" fill="hold">
                            <p:stCondLst>
                              <p:cond delay="240000"/>
                            </p:stCondLst>
                            <p:childTnLst>
                              <p:par>
                                <p:cTn id="15" presetID="1" presetClass="mediacall" presetSubtype="0" fill="hold" nodeType="afterEffect">
                                  <p:stCondLst>
                                    <p:cond delay="0"/>
                                  </p:stCondLst>
                                  <p:childTnLst>
                                    <p:cmd type="call" cmd="playFrom(0.0)">
                                      <p:cBhvr>
                                        <p:cTn id="1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7" fill="hold" display="0">
                  <p:stCondLst>
                    <p:cond delay="indefinite"/>
                  </p:stCondLst>
                  <p:endCondLst>
                    <p:cond evt="onStopAudio" delay="0">
                      <p:tgtEl>
                        <p:sldTgt/>
                      </p:tgtEl>
                    </p:cond>
                  </p:endCondLst>
                </p:cTn>
                <p:tgtEl>
                  <p:spTgt spid="11"/>
                </p:tgtEl>
              </p:cMediaNode>
            </p:audio>
            <p:audio>
              <p:cMediaNode vol="80000" showWhenStopped="0">
                <p:cTn id="18" fill="hold" display="0">
                  <p:stCondLst>
                    <p:cond delay="indefinite"/>
                  </p:stCondLst>
                  <p:endCondLst>
                    <p:cond evt="onStopAudio" delay="0">
                      <p:tgtEl>
                        <p:sldTgt/>
                      </p:tgtEl>
                    </p:cond>
                  </p:endCondLst>
                </p:cTn>
                <p:tgtEl>
                  <p:spTgt spid="12"/>
                </p:tgtEl>
              </p:cMediaNode>
            </p:audio>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3E7977E-772C-66C1-9ADE-C9B7B2389F2A}"/>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５ </a:t>
            </a:r>
            <a:r>
              <a:rPr kumimoji="1" lang="en-US" altLang="ja-JP" sz="4400" b="1" dirty="0">
                <a:solidFill>
                  <a:schemeClr val="bg1"/>
                </a:solidFill>
                <a:latin typeface="メイリオ" panose="020B0604030504040204" pitchFamily="50" charset="-128"/>
                <a:ea typeface="メイリオ" panose="020B0604030504040204" pitchFamily="50" charset="-128"/>
              </a:rPr>
              <a:t>Sight Translation</a:t>
            </a:r>
            <a:r>
              <a:rPr kumimoji="1" lang="ja-JP" altLang="en-US" sz="4400" b="1" dirty="0">
                <a:solidFill>
                  <a:schemeClr val="bg1"/>
                </a:solidFill>
                <a:latin typeface="メイリオ" panose="020B0604030504040204" pitchFamily="50" charset="-128"/>
                <a:ea typeface="メイリオ" panose="020B0604030504040204" pitchFamily="50" charset="-128"/>
              </a:rPr>
              <a:t>②</a:t>
            </a:r>
            <a:endParaRPr kumimoji="1" lang="en-US" altLang="ja-JP" sz="4400" b="1" dirty="0">
              <a:solidFill>
                <a:schemeClr val="bg1"/>
              </a:solidFill>
              <a:latin typeface="メイリオ" panose="020B0604030504040204" pitchFamily="50" charset="-128"/>
              <a:ea typeface="メイリオ" panose="020B0604030504040204" pitchFamily="50" charset="-128"/>
            </a:endParaRPr>
          </a:p>
          <a:p>
            <a:r>
              <a:rPr kumimoji="1" lang="ja-JP" altLang="en-US" sz="4400" b="1" dirty="0">
                <a:solidFill>
                  <a:schemeClr val="bg1"/>
                </a:solidFill>
                <a:latin typeface="メイリオ" panose="020B0604030504040204" pitchFamily="50" charset="-128"/>
                <a:ea typeface="メイリオ" panose="020B0604030504040204" pitchFamily="50" charset="-128"/>
              </a:rPr>
              <a:t>英語の語順通りに音読する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8" name="Shortbridge24-1">
            <a:hlinkClick r:id="" action="ppaction://media"/>
            <a:extLst>
              <a:ext uri="{FF2B5EF4-FFF2-40B4-BE49-F238E27FC236}">
                <a16:creationId xmlns:a16="http://schemas.microsoft.com/office/drawing/2014/main" id="{05223D0C-2906-46B2-92EF-C179341F62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22547354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1756B-F3C2-15F5-A2FB-B5AF8382F20D}"/>
            </a:ext>
          </a:extLst>
        </p:cNvPr>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A502067B-980B-954A-DBAB-B1D45B37F591}"/>
              </a:ext>
            </a:extLst>
          </p:cNvPr>
          <p:cNvSpPr txBox="1"/>
          <p:nvPr/>
        </p:nvSpPr>
        <p:spPr>
          <a:xfrm>
            <a:off x="596348" y="2481409"/>
            <a:ext cx="7951304" cy="1862048"/>
          </a:xfrm>
          <a:prstGeom prst="rect">
            <a:avLst/>
          </a:prstGeom>
          <a:noFill/>
        </p:spPr>
        <p:txBody>
          <a:bodyPr wrap="square" rtlCol="0">
            <a:spAutoFit/>
          </a:bodyPr>
          <a:lstStyle/>
          <a:p>
            <a:pPr algn="ctr"/>
            <a:r>
              <a:rPr kumimoji="1" lang="en-US" altLang="ja-JP" sz="11500" b="1" dirty="0">
                <a:solidFill>
                  <a:srgbClr val="FF0000"/>
                </a:solidFill>
                <a:latin typeface="メイリオ" panose="020B0604030504040204" pitchFamily="50" charset="-128"/>
                <a:ea typeface="メイリオ" panose="020B0604030504040204" pitchFamily="50" charset="-128"/>
              </a:rPr>
              <a:t>Stand up!</a:t>
            </a:r>
            <a:endParaRPr kumimoji="1" lang="ja-JP" altLang="en-US" sz="11500" b="1" dirty="0">
              <a:solidFill>
                <a:srgbClr val="FF0000"/>
              </a:solidFill>
            </a:endParaRPr>
          </a:p>
        </p:txBody>
      </p:sp>
    </p:spTree>
    <p:extLst>
      <p:ext uri="{BB962C8B-B14F-4D97-AF65-F5344CB8AC3E}">
        <p14:creationId xmlns:p14="http://schemas.microsoft.com/office/powerpoint/2010/main" val="37759171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5EB1E-EE6B-A59E-72D6-4760E5B318CE}"/>
            </a:ext>
          </a:extLst>
        </p:cNvPr>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6B46D7F0-95A7-9F91-2768-74E10AB3714D}"/>
              </a:ext>
            </a:extLst>
          </p:cNvPr>
          <p:cNvSpPr/>
          <p:nvPr/>
        </p:nvSpPr>
        <p:spPr>
          <a:xfrm>
            <a:off x="0" y="912252"/>
            <a:ext cx="9144000" cy="592962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9FD64176-FDE6-E95D-D19C-F185143D69DA}"/>
              </a:ext>
            </a:extLst>
          </p:cNvPr>
          <p:cNvSpPr/>
          <p:nvPr/>
        </p:nvSpPr>
        <p:spPr>
          <a:xfrm>
            <a:off x="0" y="-1"/>
            <a:ext cx="9144000" cy="94594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501992B7-3FE5-36C5-26F7-1EA9AD3B5D34}"/>
              </a:ext>
            </a:extLst>
          </p:cNvPr>
          <p:cNvSpPr txBox="1"/>
          <p:nvPr/>
        </p:nvSpPr>
        <p:spPr>
          <a:xfrm>
            <a:off x="302136" y="16126"/>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スラッシュごとに英語を音読し、日本語に訳してください。</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終わったら役割を交代してください。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1474ADA8-AF8D-BC24-88CB-B47577A088F6}"/>
              </a:ext>
            </a:extLst>
          </p:cNvPr>
          <p:cNvSpPr txBox="1"/>
          <p:nvPr/>
        </p:nvSpPr>
        <p:spPr>
          <a:xfrm>
            <a:off x="537541" y="1332640"/>
            <a:ext cx="8073060" cy="1200329"/>
          </a:xfrm>
          <a:prstGeom prst="rect">
            <a:avLst/>
          </a:prstGeom>
          <a:noFill/>
        </p:spPr>
        <p:txBody>
          <a:bodyPr wrap="square" rtlCol="0">
            <a:spAutoFit/>
          </a:bodyPr>
          <a:lstStyle/>
          <a:p>
            <a:r>
              <a:rPr kumimoji="1" lang="en-US" altLang="ja-JP" sz="7200" b="1" dirty="0">
                <a:solidFill>
                  <a:srgbClr val="FF0000"/>
                </a:solidFill>
                <a:latin typeface="メイリオ" panose="020B0604030504040204" pitchFamily="50" charset="-128"/>
                <a:ea typeface="メイリオ" panose="020B0604030504040204" pitchFamily="50" charset="-128"/>
              </a:rPr>
              <a:t>A</a:t>
            </a:r>
            <a:r>
              <a:rPr kumimoji="1" lang="ja-JP" altLang="en-US" sz="7200" b="1" dirty="0">
                <a:solidFill>
                  <a:srgbClr val="FF0000"/>
                </a:solidFill>
                <a:latin typeface="メイリオ" panose="020B0604030504040204" pitchFamily="50" charset="-128"/>
                <a:ea typeface="メイリオ" panose="020B0604030504040204" pitchFamily="50" charset="-128"/>
              </a:rPr>
              <a:t>さん：英語</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F3F5F5C3-7101-29FB-76B5-A766019AF05A}"/>
              </a:ext>
            </a:extLst>
          </p:cNvPr>
          <p:cNvSpPr txBox="1"/>
          <p:nvPr/>
        </p:nvSpPr>
        <p:spPr>
          <a:xfrm>
            <a:off x="535470" y="4041489"/>
            <a:ext cx="8073060" cy="1200329"/>
          </a:xfrm>
          <a:prstGeom prst="rect">
            <a:avLst/>
          </a:prstGeom>
          <a:noFill/>
        </p:spPr>
        <p:txBody>
          <a:bodyPr wrap="square" rtlCol="0">
            <a:spAutoFit/>
          </a:bodyPr>
          <a:lstStyle/>
          <a:p>
            <a:r>
              <a:rPr kumimoji="1" lang="en-US" altLang="ja-JP" sz="7200" b="1" dirty="0">
                <a:solidFill>
                  <a:schemeClr val="accent5">
                    <a:lumMod val="50000"/>
                  </a:schemeClr>
                </a:solidFill>
                <a:latin typeface="メイリオ" panose="020B0604030504040204" pitchFamily="50" charset="-128"/>
                <a:ea typeface="メイリオ" panose="020B0604030504040204" pitchFamily="50" charset="-128"/>
              </a:rPr>
              <a:t>B</a:t>
            </a:r>
            <a:r>
              <a:rPr kumimoji="1" lang="ja-JP" altLang="en-US" sz="7200" b="1" dirty="0">
                <a:solidFill>
                  <a:schemeClr val="accent5">
                    <a:lumMod val="50000"/>
                  </a:schemeClr>
                </a:solidFill>
                <a:latin typeface="メイリオ" panose="020B0604030504040204" pitchFamily="50" charset="-128"/>
                <a:ea typeface="メイリオ" panose="020B0604030504040204" pitchFamily="50" charset="-128"/>
              </a:rPr>
              <a:t>さん：日本語</a:t>
            </a:r>
            <a:endParaRPr kumimoji="1" lang="en-US" altLang="ja-JP" sz="4400" b="1" dirty="0">
              <a:solidFill>
                <a:schemeClr val="accent5">
                  <a:lumMod val="50000"/>
                </a:schemeClr>
              </a:solidFill>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03FD2652-20A1-42F2-2DC5-79CD473B8D26}"/>
              </a:ext>
            </a:extLst>
          </p:cNvPr>
          <p:cNvSpPr txBox="1"/>
          <p:nvPr/>
        </p:nvSpPr>
        <p:spPr>
          <a:xfrm>
            <a:off x="804241" y="2506431"/>
            <a:ext cx="7802218" cy="1384995"/>
          </a:xfrm>
          <a:prstGeom prst="rect">
            <a:avLst/>
          </a:prstGeom>
          <a:solidFill>
            <a:schemeClr val="accent2">
              <a:lumMod val="60000"/>
              <a:lumOff val="4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テキストを見て</a:t>
            </a:r>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OK</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パートナーに伝わるように一生懸命音読する。</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B</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さんは、あなたの声だけが頼りです！</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47097649-8F03-4F88-D44E-85A5C9F91EC0}"/>
              </a:ext>
            </a:extLst>
          </p:cNvPr>
          <p:cNvSpPr txBox="1"/>
          <p:nvPr/>
        </p:nvSpPr>
        <p:spPr>
          <a:xfrm>
            <a:off x="804241" y="5231681"/>
            <a:ext cx="7802218" cy="1384995"/>
          </a:xfrm>
          <a:prstGeom prst="rect">
            <a:avLst/>
          </a:prstGeom>
          <a:solidFill>
            <a:schemeClr val="accent1">
              <a:lumMod val="40000"/>
              <a:lumOff val="6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テキストは見ない！</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不自然な日本語でいいのでクイックレスポンス。</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反射神経＆集中力を高めろ！</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2" name="二等辺三角形 1">
            <a:extLst>
              <a:ext uri="{FF2B5EF4-FFF2-40B4-BE49-F238E27FC236}">
                <a16:creationId xmlns:a16="http://schemas.microsoft.com/office/drawing/2014/main" id="{36A4A52B-77C4-B6B6-514C-CBAA69502C62}"/>
              </a:ext>
            </a:extLst>
          </p:cNvPr>
          <p:cNvSpPr/>
          <p:nvPr/>
        </p:nvSpPr>
        <p:spPr>
          <a:xfrm rot="5400000">
            <a:off x="358763" y="277916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二等辺三角形 12">
            <a:extLst>
              <a:ext uri="{FF2B5EF4-FFF2-40B4-BE49-F238E27FC236}">
                <a16:creationId xmlns:a16="http://schemas.microsoft.com/office/drawing/2014/main" id="{B6003BA8-7E0B-17AE-C530-36CFA7AA2098}"/>
              </a:ext>
            </a:extLst>
          </p:cNvPr>
          <p:cNvSpPr/>
          <p:nvPr/>
        </p:nvSpPr>
        <p:spPr>
          <a:xfrm rot="5400000">
            <a:off x="358763" y="550441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1153817"/>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0B0E002E-AFED-FCA8-1B19-B78249D5653A}"/>
              </a:ext>
            </a:extLst>
          </p:cNvPr>
          <p:cNvSpPr/>
          <p:nvPr/>
        </p:nvSpPr>
        <p:spPr>
          <a:xfrm>
            <a:off x="0" y="0"/>
            <a:ext cx="9144000" cy="6796611"/>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2FD8E935-AB51-EFD6-DA0E-AA6B2ADB31BA}"/>
              </a:ext>
            </a:extLst>
          </p:cNvPr>
          <p:cNvPicPr>
            <a:picLocks noChangeAspect="1"/>
          </p:cNvPicPr>
          <p:nvPr/>
        </p:nvPicPr>
        <p:blipFill>
          <a:blip r:embed="rId6"/>
          <a:stretch>
            <a:fillRect/>
          </a:stretch>
        </p:blipFill>
        <p:spPr>
          <a:xfrm>
            <a:off x="1126800" y="191164"/>
            <a:ext cx="6890400" cy="6087225"/>
          </a:xfrm>
          <a:prstGeom prst="rect">
            <a:avLst/>
          </a:prstGeom>
        </p:spPr>
      </p:pic>
      <p:sp>
        <p:nvSpPr>
          <p:cNvPr id="2" name="正方形/長方形 1">
            <a:extLst>
              <a:ext uri="{FF2B5EF4-FFF2-40B4-BE49-F238E27FC236}">
                <a16:creationId xmlns:a16="http://schemas.microsoft.com/office/drawing/2014/main" id="{6E27A50D-3F41-44B7-A109-7F87432D6928}"/>
              </a:ext>
            </a:extLst>
          </p:cNvPr>
          <p:cNvSpPr/>
          <p:nvPr/>
        </p:nvSpPr>
        <p:spPr>
          <a:xfrm>
            <a:off x="0" y="6536669"/>
            <a:ext cx="9144000" cy="314860"/>
          </a:xfrm>
          <a:prstGeom prst="rect">
            <a:avLst/>
          </a:prstGeom>
          <a:solidFill>
            <a:srgbClr val="34F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1B31CC2-51EB-41F5-A678-923C05802679}"/>
              </a:ext>
            </a:extLst>
          </p:cNvPr>
          <p:cNvSpPr/>
          <p:nvPr/>
        </p:nvSpPr>
        <p:spPr>
          <a:xfrm>
            <a:off x="0" y="6536669"/>
            <a:ext cx="9144000" cy="3148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olice-whistle2">
            <a:hlinkClick r:id="" action="ppaction://media"/>
            <a:extLst>
              <a:ext uri="{FF2B5EF4-FFF2-40B4-BE49-F238E27FC236}">
                <a16:creationId xmlns:a16="http://schemas.microsoft.com/office/drawing/2014/main" id="{28B36260-0625-4F88-9CE7-2D2DC70933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8550" y="1093632"/>
            <a:ext cx="609600" cy="609600"/>
          </a:xfrm>
          <a:prstGeom prst="rect">
            <a:avLst/>
          </a:prstGeom>
        </p:spPr>
      </p:pic>
      <p:pic>
        <p:nvPicPr>
          <p:cNvPr id="12" name="whistle003001">
            <a:hlinkClick r:id="" action="ppaction://media"/>
            <a:extLst>
              <a:ext uri="{FF2B5EF4-FFF2-40B4-BE49-F238E27FC236}">
                <a16:creationId xmlns:a16="http://schemas.microsoft.com/office/drawing/2014/main" id="{8863406B-F947-4A25-8EB3-1503CFBF8A2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8550" y="74870"/>
            <a:ext cx="609600" cy="609600"/>
          </a:xfrm>
          <a:prstGeom prst="rect">
            <a:avLst/>
          </a:prstGeom>
        </p:spPr>
      </p:pic>
      <p:sp>
        <p:nvSpPr>
          <p:cNvPr id="16" name="Rectangle 2">
            <a:extLst>
              <a:ext uri="{FF2B5EF4-FFF2-40B4-BE49-F238E27FC236}">
                <a16:creationId xmlns:a16="http://schemas.microsoft.com/office/drawing/2014/main" id="{3D9DF37B-8401-4B36-A293-9F54BDF3132E}"/>
              </a:ext>
            </a:extLst>
          </p:cNvPr>
          <p:cNvSpPr>
            <a:spLocks noChangeArrowheads="1"/>
          </p:cNvSpPr>
          <p:nvPr/>
        </p:nvSpPr>
        <p:spPr bwMode="auto">
          <a:xfrm>
            <a:off x="3619776" y="6390188"/>
            <a:ext cx="1904448" cy="39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4000" dirty="0">
                <a:solidFill>
                  <a:schemeClr val="tx1">
                    <a:lumMod val="85000"/>
                    <a:lumOff val="15000"/>
                  </a:schemeClr>
                </a:solidFill>
              </a:rPr>
              <a:t>4</a:t>
            </a:r>
            <a:r>
              <a:rPr lang="ja-JP" altLang="en-US" sz="4000" dirty="0">
                <a:solidFill>
                  <a:schemeClr val="tx1">
                    <a:lumMod val="85000"/>
                    <a:lumOff val="15000"/>
                  </a:schemeClr>
                </a:solidFill>
              </a:rPr>
              <a:t>分間</a:t>
            </a:r>
          </a:p>
        </p:txBody>
      </p:sp>
      <p:grpSp>
        <p:nvGrpSpPr>
          <p:cNvPr id="51" name="グループ化 50">
            <a:extLst>
              <a:ext uri="{FF2B5EF4-FFF2-40B4-BE49-F238E27FC236}">
                <a16:creationId xmlns:a16="http://schemas.microsoft.com/office/drawing/2014/main" id="{4AAD4E0E-56C7-39DF-C79D-7ED29440CBA0}"/>
              </a:ext>
            </a:extLst>
          </p:cNvPr>
          <p:cNvGrpSpPr/>
          <p:nvPr/>
        </p:nvGrpSpPr>
        <p:grpSpPr>
          <a:xfrm>
            <a:off x="0" y="1807715"/>
            <a:ext cx="9144000" cy="3473939"/>
            <a:chOff x="0" y="1093632"/>
            <a:chExt cx="9144000" cy="3473939"/>
          </a:xfrm>
        </p:grpSpPr>
        <p:sp>
          <p:nvSpPr>
            <p:cNvPr id="52" name="正方形/長方形 51">
              <a:extLst>
                <a:ext uri="{FF2B5EF4-FFF2-40B4-BE49-F238E27FC236}">
                  <a16:creationId xmlns:a16="http://schemas.microsoft.com/office/drawing/2014/main" id="{A067ECA5-A52D-336D-BDB8-E0A60825FE01}"/>
                </a:ext>
              </a:extLst>
            </p:cNvPr>
            <p:cNvSpPr/>
            <p:nvPr/>
          </p:nvSpPr>
          <p:spPr>
            <a:xfrm>
              <a:off x="0" y="1093632"/>
              <a:ext cx="9144000" cy="3473939"/>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027F7D23-52D6-9593-90C9-B56B717A8D3D}"/>
                </a:ext>
              </a:extLst>
            </p:cNvPr>
            <p:cNvSpPr txBox="1"/>
            <p:nvPr/>
          </p:nvSpPr>
          <p:spPr>
            <a:xfrm>
              <a:off x="741073" y="172260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grpSp>
    </p:spTree>
    <p:extLst>
      <p:ext uri="{BB962C8B-B14F-4D97-AF65-F5344CB8AC3E}">
        <p14:creationId xmlns:p14="http://schemas.microsoft.com/office/powerpoint/2010/main" val="32629150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 fill="hold"/>
                                        <p:tgtEl>
                                          <p:spTgt spid="12"/>
                                        </p:tgtEl>
                                      </p:cBhvr>
                                    </p:cmd>
                                  </p:childTnLst>
                                </p:cTn>
                              </p:par>
                              <p:par>
                                <p:cTn id="7" presetID="22" presetClass="exit" presetSubtype="8" fill="hold" nodeType="withEffect">
                                  <p:stCondLst>
                                    <p:cond delay="0"/>
                                  </p:stCondLst>
                                  <p:childTnLst>
                                    <p:animEffect transition="out" filter="wipe(left)">
                                      <p:cBhvr>
                                        <p:cTn id="8" dur="500"/>
                                        <p:tgtEl>
                                          <p:spTgt spid="51"/>
                                        </p:tgtEl>
                                      </p:cBhvr>
                                    </p:animEffect>
                                    <p:set>
                                      <p:cBhvr>
                                        <p:cTn id="9" dur="1" fill="hold">
                                          <p:stCondLst>
                                            <p:cond delay="499"/>
                                          </p:stCondLst>
                                        </p:cTn>
                                        <p:tgtEl>
                                          <p:spTgt spid="51"/>
                                        </p:tgtEl>
                                        <p:attrNameLst>
                                          <p:attrName>style.visibility</p:attrName>
                                        </p:attrNameLst>
                                      </p:cBhvr>
                                      <p:to>
                                        <p:strVal val="hidden"/>
                                      </p:to>
                                    </p:set>
                                  </p:childTnLst>
                                </p:cTn>
                              </p:par>
                              <p:par>
                                <p:cTn id="10" presetID="2" presetClass="exit" presetSubtype="2" fill="hold" grpId="0" nodeType="withEffect">
                                  <p:stCondLst>
                                    <p:cond delay="0"/>
                                  </p:stCondLst>
                                  <p:childTnLst>
                                    <p:anim calcmode="lin" valueType="num">
                                      <p:cBhvr additive="base">
                                        <p:cTn id="11" dur="240000"/>
                                        <p:tgtEl>
                                          <p:spTgt spid="6"/>
                                        </p:tgtEl>
                                        <p:attrNameLst>
                                          <p:attrName>ppt_x</p:attrName>
                                        </p:attrNameLst>
                                      </p:cBhvr>
                                      <p:tavLst>
                                        <p:tav tm="0">
                                          <p:val>
                                            <p:strVal val="ppt_x"/>
                                          </p:val>
                                        </p:tav>
                                        <p:tav tm="100000">
                                          <p:val>
                                            <p:strVal val="1+ppt_w/2"/>
                                          </p:val>
                                        </p:tav>
                                      </p:tavLst>
                                    </p:anim>
                                    <p:anim calcmode="lin" valueType="num">
                                      <p:cBhvr additive="base">
                                        <p:cTn id="12" dur="240000"/>
                                        <p:tgtEl>
                                          <p:spTgt spid="6"/>
                                        </p:tgtEl>
                                        <p:attrNameLst>
                                          <p:attrName>ppt_y</p:attrName>
                                        </p:attrNameLst>
                                      </p:cBhvr>
                                      <p:tavLst>
                                        <p:tav tm="0">
                                          <p:val>
                                            <p:strVal val="ppt_y"/>
                                          </p:val>
                                        </p:tav>
                                        <p:tav tm="100000">
                                          <p:val>
                                            <p:strVal val="ppt_y"/>
                                          </p:val>
                                        </p:tav>
                                      </p:tavLst>
                                    </p:anim>
                                    <p:set>
                                      <p:cBhvr>
                                        <p:cTn id="13" dur="1" fill="hold">
                                          <p:stCondLst>
                                            <p:cond delay="239999"/>
                                          </p:stCondLst>
                                        </p:cTn>
                                        <p:tgtEl>
                                          <p:spTgt spid="6"/>
                                        </p:tgtEl>
                                        <p:attrNameLst>
                                          <p:attrName>style.visibility</p:attrName>
                                        </p:attrNameLst>
                                      </p:cBhvr>
                                      <p:to>
                                        <p:strVal val="hidden"/>
                                      </p:to>
                                    </p:set>
                                  </p:childTnLst>
                                </p:cTn>
                              </p:par>
                            </p:childTnLst>
                          </p:cTn>
                        </p:par>
                        <p:par>
                          <p:cTn id="14" fill="hold">
                            <p:stCondLst>
                              <p:cond delay="240000"/>
                            </p:stCondLst>
                            <p:childTnLst>
                              <p:par>
                                <p:cTn id="15" presetID="1" presetClass="mediacall" presetSubtype="0" fill="hold" nodeType="afterEffect">
                                  <p:stCondLst>
                                    <p:cond delay="0"/>
                                  </p:stCondLst>
                                  <p:childTnLst>
                                    <p:cmd type="call" cmd="playFrom(0.0)">
                                      <p:cBhvr>
                                        <p:cTn id="1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7" fill="hold" display="0">
                  <p:stCondLst>
                    <p:cond delay="indefinite"/>
                  </p:stCondLst>
                  <p:endCondLst>
                    <p:cond evt="onStopAudio" delay="0">
                      <p:tgtEl>
                        <p:sldTgt/>
                      </p:tgtEl>
                    </p:cond>
                  </p:endCondLst>
                </p:cTn>
                <p:tgtEl>
                  <p:spTgt spid="11"/>
                </p:tgtEl>
              </p:cMediaNode>
            </p:audio>
            <p:audio>
              <p:cMediaNode vol="80000" showWhenStopped="0">
                <p:cTn id="18" fill="hold" display="0">
                  <p:stCondLst>
                    <p:cond delay="indefinite"/>
                  </p:stCondLst>
                  <p:endCondLst>
                    <p:cond evt="onStopAudio" delay="0">
                      <p:tgtEl>
                        <p:sldTgt/>
                      </p:tgtEl>
                    </p:cond>
                  </p:endCondLst>
                </p:cTn>
                <p:tgtEl>
                  <p:spTgt spid="12"/>
                </p:tgtEl>
              </p:cMediaNode>
            </p:audio>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ACA4ADF-EA90-1CF8-A4FC-759F46A444D5}"/>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６ </a:t>
            </a:r>
            <a:r>
              <a:rPr kumimoji="1" lang="en-US" altLang="ja-JP" sz="4400" b="1" dirty="0">
                <a:solidFill>
                  <a:schemeClr val="bg1"/>
                </a:solidFill>
                <a:latin typeface="メイリオ" panose="020B0604030504040204" pitchFamily="50" charset="-128"/>
                <a:ea typeface="メイリオ" panose="020B0604030504040204" pitchFamily="50" charset="-128"/>
              </a:rPr>
              <a:t>Dictation</a:t>
            </a:r>
          </a:p>
          <a:p>
            <a:r>
              <a:rPr kumimoji="1" lang="ja-JP" altLang="en-US" sz="4400" b="1" dirty="0">
                <a:solidFill>
                  <a:schemeClr val="bg1"/>
                </a:solidFill>
                <a:latin typeface="メイリオ" panose="020B0604030504040204" pitchFamily="50" charset="-128"/>
                <a:ea typeface="メイリオ" panose="020B0604030504040204" pitchFamily="50" charset="-128"/>
              </a:rPr>
              <a:t>英語の音声を書き取る！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5" name="Shortbridge24-1">
            <a:hlinkClick r:id="" action="ppaction://media"/>
            <a:extLst>
              <a:ext uri="{FF2B5EF4-FFF2-40B4-BE49-F238E27FC236}">
                <a16:creationId xmlns:a16="http://schemas.microsoft.com/office/drawing/2014/main" id="{AFC9DBF7-A191-44AF-A03A-85956D4453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36735629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CA51EA26-B86B-14DA-23BE-6FD4CB1555CA}"/>
              </a:ext>
            </a:extLst>
          </p:cNvPr>
          <p:cNvSpPr/>
          <p:nvPr/>
        </p:nvSpPr>
        <p:spPr>
          <a:xfrm>
            <a:off x="0" y="1029686"/>
            <a:ext cx="9144000" cy="582831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57932DD0-1F12-DD5E-DB98-E962D32B82FA}"/>
              </a:ext>
            </a:extLst>
          </p:cNvPr>
          <p:cNvSpPr/>
          <p:nvPr/>
        </p:nvSpPr>
        <p:spPr>
          <a:xfrm>
            <a:off x="0" y="-1"/>
            <a:ext cx="9144000" cy="102968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21645A76-691A-3640-8CC0-1DC9858109C7}"/>
              </a:ext>
            </a:extLst>
          </p:cNvPr>
          <p:cNvSpPr txBox="1"/>
          <p:nvPr/>
        </p:nvSpPr>
        <p:spPr>
          <a:xfrm>
            <a:off x="302136" y="69374"/>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それぞれ、音声が４回ずつ流れます。音声のあとに、ポーズがありますので、すべて英語でリピートしてください。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pic>
        <p:nvPicPr>
          <p:cNvPr id="2" name="AS_G3_20_01_kihon">
            <a:hlinkClick r:id="" action="ppaction://media"/>
            <a:extLst>
              <a:ext uri="{FF2B5EF4-FFF2-40B4-BE49-F238E27FC236}">
                <a16:creationId xmlns:a16="http://schemas.microsoft.com/office/drawing/2014/main" id="{EE20258C-436F-3B96-163F-615AF5362D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90125" y="1793875"/>
            <a:ext cx="406400" cy="406400"/>
          </a:xfrm>
          <a:prstGeom prst="rect">
            <a:avLst/>
          </a:prstGeom>
        </p:spPr>
      </p:pic>
      <p:pic>
        <p:nvPicPr>
          <p:cNvPr id="6" name="図 5">
            <a:extLst>
              <a:ext uri="{FF2B5EF4-FFF2-40B4-BE49-F238E27FC236}">
                <a16:creationId xmlns:a16="http://schemas.microsoft.com/office/drawing/2014/main" id="{B6D9B2BF-07FF-2F82-083C-D7DA235F39BE}"/>
              </a:ext>
            </a:extLst>
          </p:cNvPr>
          <p:cNvPicPr>
            <a:picLocks noChangeAspect="1"/>
          </p:cNvPicPr>
          <p:nvPr/>
        </p:nvPicPr>
        <p:blipFill>
          <a:blip r:embed="rId5"/>
          <a:stretch>
            <a:fillRect/>
          </a:stretch>
        </p:blipFill>
        <p:spPr>
          <a:xfrm>
            <a:off x="291600" y="1332758"/>
            <a:ext cx="8560800" cy="4819296"/>
          </a:xfrm>
          <a:prstGeom prst="rect">
            <a:avLst/>
          </a:prstGeom>
        </p:spPr>
      </p:pic>
    </p:spTree>
    <p:extLst>
      <p:ext uri="{BB962C8B-B14F-4D97-AF65-F5344CB8AC3E}">
        <p14:creationId xmlns:p14="http://schemas.microsoft.com/office/powerpoint/2010/main" val="14123878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0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DC326798-9AF0-4268-A024-AB2BF7D2F27A}"/>
              </a:ext>
            </a:extLst>
          </p:cNvPr>
          <p:cNvSpPr/>
          <p:nvPr/>
        </p:nvSpPr>
        <p:spPr>
          <a:xfrm>
            <a:off x="0" y="1445538"/>
            <a:ext cx="9144000" cy="541246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2EC0DCEB-9DFC-4A18-B8F8-5614AEE6626C}"/>
              </a:ext>
            </a:extLst>
          </p:cNvPr>
          <p:cNvPicPr>
            <a:picLocks noChangeAspect="1"/>
          </p:cNvPicPr>
          <p:nvPr/>
        </p:nvPicPr>
        <p:blipFill>
          <a:blip r:embed="rId8"/>
          <a:stretch>
            <a:fillRect/>
          </a:stretch>
        </p:blipFill>
        <p:spPr>
          <a:xfrm>
            <a:off x="212400" y="1872128"/>
            <a:ext cx="8719200" cy="4544390"/>
          </a:xfrm>
          <a:prstGeom prst="rect">
            <a:avLst/>
          </a:prstGeom>
        </p:spPr>
      </p:pic>
      <p:pic>
        <p:nvPicPr>
          <p:cNvPr id="20" name="PPT_20">
            <a:hlinkClick r:id="" action="ppaction://media"/>
            <a:extLst>
              <a:ext uri="{FF2B5EF4-FFF2-40B4-BE49-F238E27FC236}">
                <a16:creationId xmlns:a16="http://schemas.microsoft.com/office/drawing/2014/main" id="{8A39EAC2-8D25-4F65-9D0D-4272A124E18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33868" y="1220261"/>
            <a:ext cx="609600" cy="609600"/>
          </a:xfrm>
          <a:prstGeom prst="rect">
            <a:avLst/>
          </a:prstGeom>
        </p:spPr>
      </p:pic>
      <p:sp>
        <p:nvSpPr>
          <p:cNvPr id="21" name="正方形/長方形 20">
            <a:extLst>
              <a:ext uri="{FF2B5EF4-FFF2-40B4-BE49-F238E27FC236}">
                <a16:creationId xmlns:a16="http://schemas.microsoft.com/office/drawing/2014/main" id="{ECC31C78-C7F1-4EBA-BD73-DDE98B3288C8}"/>
              </a:ext>
            </a:extLst>
          </p:cNvPr>
          <p:cNvSpPr/>
          <p:nvPr/>
        </p:nvSpPr>
        <p:spPr>
          <a:xfrm>
            <a:off x="0" y="-1"/>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D31121AF-649C-47B2-8D92-081E43F9D17E}"/>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013DE844-5730-4396-ACAC-B946ADD5A927}"/>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グループ化 31">
            <a:extLst>
              <a:ext uri="{FF2B5EF4-FFF2-40B4-BE49-F238E27FC236}">
                <a16:creationId xmlns:a16="http://schemas.microsoft.com/office/drawing/2014/main" id="{FB5ABDDB-BCAF-4D66-AC53-2DBDB77218E9}"/>
              </a:ext>
            </a:extLst>
          </p:cNvPr>
          <p:cNvGrpSpPr/>
          <p:nvPr/>
        </p:nvGrpSpPr>
        <p:grpSpPr>
          <a:xfrm>
            <a:off x="6668436" y="307677"/>
            <a:ext cx="603315" cy="601350"/>
            <a:chOff x="1765300" y="3319886"/>
            <a:chExt cx="2131151" cy="2124211"/>
          </a:xfrm>
        </p:grpSpPr>
        <p:sp>
          <p:nvSpPr>
            <p:cNvPr id="33" name="正方形/長方形 32">
              <a:extLst>
                <a:ext uri="{FF2B5EF4-FFF2-40B4-BE49-F238E27FC236}">
                  <a16:creationId xmlns:a16="http://schemas.microsoft.com/office/drawing/2014/main" id="{842196D1-EE66-456A-8241-6EC4587168C2}"/>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4" name="図 33">
              <a:extLst>
                <a:ext uri="{FF2B5EF4-FFF2-40B4-BE49-F238E27FC236}">
                  <a16:creationId xmlns:a16="http://schemas.microsoft.com/office/drawing/2014/main" id="{03A3D3AD-4D1B-4E2D-8681-24BF2D49EF7F}"/>
                </a:ext>
              </a:extLst>
            </p:cNvPr>
            <p:cNvPicPr>
              <a:picLocks noChangeAspect="1"/>
            </p:cNvPicPr>
            <p:nvPr/>
          </p:nvPicPr>
          <p:blipFill rotWithShape="1">
            <a:blip r:embed="rId10"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35" name="グループ化 34">
            <a:extLst>
              <a:ext uri="{FF2B5EF4-FFF2-40B4-BE49-F238E27FC236}">
                <a16:creationId xmlns:a16="http://schemas.microsoft.com/office/drawing/2014/main" id="{6122E27F-992C-4D10-8A15-79AB98918DF9}"/>
              </a:ext>
            </a:extLst>
          </p:cNvPr>
          <p:cNvGrpSpPr/>
          <p:nvPr/>
        </p:nvGrpSpPr>
        <p:grpSpPr>
          <a:xfrm>
            <a:off x="7869333" y="307676"/>
            <a:ext cx="606442" cy="601351"/>
            <a:chOff x="5070178" y="3319886"/>
            <a:chExt cx="2142195" cy="2124211"/>
          </a:xfrm>
        </p:grpSpPr>
        <p:sp>
          <p:nvSpPr>
            <p:cNvPr id="36" name="正方形/長方形 35">
              <a:extLst>
                <a:ext uri="{FF2B5EF4-FFF2-40B4-BE49-F238E27FC236}">
                  <a16:creationId xmlns:a16="http://schemas.microsoft.com/office/drawing/2014/main" id="{4F1E48CA-C0C7-4ACF-9C62-2FEF85FE9B31}"/>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7" name="図 36">
              <a:extLst>
                <a:ext uri="{FF2B5EF4-FFF2-40B4-BE49-F238E27FC236}">
                  <a16:creationId xmlns:a16="http://schemas.microsoft.com/office/drawing/2014/main" id="{1FB3E4F0-45BA-4511-86CC-CB4E5C91FFCD}"/>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4" name="テキスト ボックス 3">
            <a:extLst>
              <a:ext uri="{FF2B5EF4-FFF2-40B4-BE49-F238E27FC236}">
                <a16:creationId xmlns:a16="http://schemas.microsoft.com/office/drawing/2014/main" id="{FC5CDEEF-2A83-8AA4-DFBD-A0E2D96CBF9B}"/>
              </a:ext>
            </a:extLst>
          </p:cNvPr>
          <p:cNvSpPr txBox="1"/>
          <p:nvPr/>
        </p:nvSpPr>
        <p:spPr>
          <a:xfrm>
            <a:off x="302136" y="190561"/>
            <a:ext cx="5696511" cy="1138773"/>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音声を聞いて、単語を書き取りましょう。 </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200" spc="-150" dirty="0">
                <a:solidFill>
                  <a:schemeClr val="bg1"/>
                </a:solidFill>
                <a:effectLst/>
                <a:latin typeface="ＭＳ Ｐゴシック" panose="020B0600070205080204" pitchFamily="50" charset="-128"/>
                <a:ea typeface="ＭＳ Ｐゴシック" panose="020B0600070205080204" pitchFamily="50" charset="-128"/>
              </a:rPr>
              <a:t>　</a:t>
            </a:r>
            <a:r>
              <a:rPr lang="en-US" altLang="ja-JP" sz="2000" dirty="0">
                <a:solidFill>
                  <a:schemeClr val="bg1"/>
                </a:solidFill>
                <a:effectLst/>
                <a:latin typeface="ＭＳ Ｐゴシック" panose="020B0600070205080204" pitchFamily="50" charset="-128"/>
                <a:ea typeface="ＭＳ Ｐゴシック" panose="020B0600070205080204" pitchFamily="50" charset="-128"/>
              </a:rPr>
              <a:t>1</a:t>
            </a:r>
            <a:r>
              <a:rPr lang="ja-JP" altLang="en-US" sz="2000" dirty="0">
                <a:solidFill>
                  <a:schemeClr val="bg1"/>
                </a:solidFill>
                <a:effectLst/>
                <a:latin typeface="ＭＳ Ｐゴシック" panose="020B0600070205080204" pitchFamily="50" charset="-128"/>
                <a:ea typeface="ＭＳ Ｐゴシック" panose="020B0600070205080204" pitchFamily="50" charset="-128"/>
              </a:rPr>
              <a:t>回目 ： 書き取るためのポーズが入った音声</a:t>
            </a:r>
            <a:endParaRPr lang="en-US" altLang="ja-JP" sz="20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200" dirty="0">
                <a:solidFill>
                  <a:schemeClr val="bg1"/>
                </a:solidFill>
                <a:effectLst/>
                <a:latin typeface="ＭＳ Ｐゴシック" panose="020B0600070205080204" pitchFamily="50" charset="-128"/>
                <a:ea typeface="ＭＳ Ｐゴシック" panose="020B0600070205080204" pitchFamily="50" charset="-128"/>
              </a:rPr>
              <a:t>　</a:t>
            </a:r>
            <a:r>
              <a:rPr lang="en-US" altLang="ja-JP" sz="2000" dirty="0">
                <a:solidFill>
                  <a:schemeClr val="bg1"/>
                </a:solidFill>
                <a:effectLst/>
                <a:latin typeface="ＭＳ Ｐゴシック" panose="020B0600070205080204" pitchFamily="50" charset="-128"/>
                <a:ea typeface="ＭＳ Ｐゴシック" panose="020B0600070205080204" pitchFamily="50" charset="-128"/>
              </a:rPr>
              <a:t>2</a:t>
            </a:r>
            <a:r>
              <a:rPr lang="ja-JP" altLang="en-US" sz="2000" dirty="0">
                <a:solidFill>
                  <a:schemeClr val="bg1"/>
                </a:solidFill>
                <a:effectLst/>
                <a:latin typeface="ＭＳ Ｐゴシック" panose="020B0600070205080204" pitchFamily="50" charset="-128"/>
                <a:ea typeface="ＭＳ Ｐゴシック" panose="020B0600070205080204" pitchFamily="50" charset="-128"/>
              </a:rPr>
              <a:t>回目 ： ナチュラルスピードの音声</a:t>
            </a:r>
            <a:endParaRPr kumimoji="1" lang="ja-JP" altLang="en-US" sz="2200" b="1" dirty="0">
              <a:solidFill>
                <a:schemeClr val="bg1"/>
              </a:solidFill>
              <a:latin typeface="ＭＳ Ｐゴシック" panose="020B0600070205080204" pitchFamily="50" charset="-128"/>
              <a:ea typeface="ＭＳ Ｐゴシック" panose="020B0600070205080204" pitchFamily="50" charset="-128"/>
            </a:endParaRPr>
          </a:p>
        </p:txBody>
      </p:sp>
      <p:sp>
        <p:nvSpPr>
          <p:cNvPr id="10" name="テキスト ボックス 9">
            <a:extLst>
              <a:ext uri="{FF2B5EF4-FFF2-40B4-BE49-F238E27FC236}">
                <a16:creationId xmlns:a16="http://schemas.microsoft.com/office/drawing/2014/main" id="{CDE73772-5A84-7C50-8CBE-CF843B1D6B84}"/>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ポーズあり</a:t>
            </a:r>
            <a:endParaRPr kumimoji="1" lang="ja-JP" altLang="en-US" sz="1100" dirty="0">
              <a:solidFill>
                <a:schemeClr val="bg1"/>
              </a:solidFill>
            </a:endParaRPr>
          </a:p>
        </p:txBody>
      </p:sp>
      <p:sp>
        <p:nvSpPr>
          <p:cNvPr id="11" name="テキスト ボックス 10">
            <a:extLst>
              <a:ext uri="{FF2B5EF4-FFF2-40B4-BE49-F238E27FC236}">
                <a16:creationId xmlns:a16="http://schemas.microsoft.com/office/drawing/2014/main" id="{D73E6105-E9B3-16D9-D369-CCEBA0B68F85}"/>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ポーズなし</a:t>
            </a:r>
            <a:endParaRPr kumimoji="1" lang="ja-JP" altLang="en-US" sz="1100" dirty="0">
              <a:solidFill>
                <a:schemeClr val="bg1"/>
              </a:solidFill>
            </a:endParaRPr>
          </a:p>
        </p:txBody>
      </p:sp>
      <p:sp>
        <p:nvSpPr>
          <p:cNvPr id="6" name="テキスト ボックス 5">
            <a:extLst>
              <a:ext uri="{FF2B5EF4-FFF2-40B4-BE49-F238E27FC236}">
                <a16:creationId xmlns:a16="http://schemas.microsoft.com/office/drawing/2014/main" id="{338370B8-E08A-77F8-B16B-26E0ED239D4E}"/>
              </a:ext>
            </a:extLst>
          </p:cNvPr>
          <p:cNvSpPr txBox="1"/>
          <p:nvPr/>
        </p:nvSpPr>
        <p:spPr>
          <a:xfrm>
            <a:off x="6014158" y="1836804"/>
            <a:ext cx="943683"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cold</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pic>
        <p:nvPicPr>
          <p:cNvPr id="2" name="AS_G3_20_11_reading_s6_1">
            <a:hlinkClick r:id="" action="ppaction://media"/>
            <a:extLst>
              <a:ext uri="{FF2B5EF4-FFF2-40B4-BE49-F238E27FC236}">
                <a16:creationId xmlns:a16="http://schemas.microsoft.com/office/drawing/2014/main" id="{C85C0FF4-62F4-3C85-AB4B-10CBDF47F208}"/>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879013" y="-255588"/>
            <a:ext cx="406400" cy="406401"/>
          </a:xfrm>
          <a:prstGeom prst="rect">
            <a:avLst/>
          </a:prstGeom>
        </p:spPr>
      </p:pic>
      <p:pic>
        <p:nvPicPr>
          <p:cNvPr id="3" name="AS_G3_20_12_reading_s6_2">
            <a:hlinkClick r:id="" action="ppaction://media"/>
            <a:extLst>
              <a:ext uri="{FF2B5EF4-FFF2-40B4-BE49-F238E27FC236}">
                <a16:creationId xmlns:a16="http://schemas.microsoft.com/office/drawing/2014/main" id="{EC8EAFD6-C480-13CB-7612-26728D60301A}"/>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9879013" y="183430"/>
            <a:ext cx="406400" cy="406401"/>
          </a:xfrm>
          <a:prstGeom prst="rect">
            <a:avLst/>
          </a:prstGeom>
        </p:spPr>
      </p:pic>
      <p:pic>
        <p:nvPicPr>
          <p:cNvPr id="5" name="AS_G3_20_11_reading_s6_1">
            <a:hlinkClick r:id="" action="ppaction://media"/>
            <a:extLst>
              <a:ext uri="{FF2B5EF4-FFF2-40B4-BE49-F238E27FC236}">
                <a16:creationId xmlns:a16="http://schemas.microsoft.com/office/drawing/2014/main" id="{F5A68059-7B8F-1C2F-1E79-2C9A5AD9F2A9}"/>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879013" y="653596"/>
            <a:ext cx="406400" cy="406401"/>
          </a:xfrm>
          <a:prstGeom prst="rect">
            <a:avLst/>
          </a:prstGeom>
        </p:spPr>
      </p:pic>
      <p:sp>
        <p:nvSpPr>
          <p:cNvPr id="15" name="テキスト ボックス 14">
            <a:extLst>
              <a:ext uri="{FF2B5EF4-FFF2-40B4-BE49-F238E27FC236}">
                <a16:creationId xmlns:a16="http://schemas.microsoft.com/office/drawing/2014/main" id="{181EFAC8-D0CB-C1DC-95BB-05DCCD581E86}"/>
              </a:ext>
            </a:extLst>
          </p:cNvPr>
          <p:cNvSpPr txBox="1"/>
          <p:nvPr/>
        </p:nvSpPr>
        <p:spPr>
          <a:xfrm>
            <a:off x="3666817" y="2393669"/>
            <a:ext cx="943683"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with</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84C7ADDB-63E2-557E-22E2-61D4ECF3C136}"/>
              </a:ext>
            </a:extLst>
          </p:cNvPr>
          <p:cNvSpPr txBox="1"/>
          <p:nvPr/>
        </p:nvSpPr>
        <p:spPr>
          <a:xfrm>
            <a:off x="7670275" y="2393669"/>
            <a:ext cx="1098342"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catch</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8F3F8364-3BA7-A901-8457-5DB33EB5085A}"/>
              </a:ext>
            </a:extLst>
          </p:cNvPr>
          <p:cNvSpPr txBox="1"/>
          <p:nvPr/>
        </p:nvSpPr>
        <p:spPr>
          <a:xfrm>
            <a:off x="904478" y="2892738"/>
            <a:ext cx="1925349"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a        cold</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a16="http://schemas.microsoft.com/office/drawing/2014/main" id="{45D3C637-5E90-7C16-D751-9715F5CAA714}"/>
              </a:ext>
            </a:extLst>
          </p:cNvPr>
          <p:cNvSpPr txBox="1"/>
          <p:nvPr/>
        </p:nvSpPr>
        <p:spPr>
          <a:xfrm>
            <a:off x="5109256" y="2892738"/>
            <a:ext cx="2561019"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be        careful</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31" name="テキスト ボックス 30">
            <a:extLst>
              <a:ext uri="{FF2B5EF4-FFF2-40B4-BE49-F238E27FC236}">
                <a16:creationId xmlns:a16="http://schemas.microsoft.com/office/drawing/2014/main" id="{868C42AA-0689-F0AE-6169-11180681B485}"/>
              </a:ext>
            </a:extLst>
          </p:cNvPr>
          <p:cNvSpPr txBox="1"/>
          <p:nvPr/>
        </p:nvSpPr>
        <p:spPr>
          <a:xfrm>
            <a:off x="6067325" y="3434490"/>
            <a:ext cx="1202461"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other</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38" name="テキスト ボックス 37">
            <a:extLst>
              <a:ext uri="{FF2B5EF4-FFF2-40B4-BE49-F238E27FC236}">
                <a16:creationId xmlns:a16="http://schemas.microsoft.com/office/drawing/2014/main" id="{B4C073D4-3CDA-6C20-8A0D-72DDA46A1236}"/>
              </a:ext>
            </a:extLst>
          </p:cNvPr>
          <p:cNvSpPr txBox="1"/>
          <p:nvPr/>
        </p:nvSpPr>
        <p:spPr>
          <a:xfrm>
            <a:off x="3470052" y="3954254"/>
            <a:ext cx="1202461"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hands</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39" name="テキスト ボックス 38">
            <a:extLst>
              <a:ext uri="{FF2B5EF4-FFF2-40B4-BE49-F238E27FC236}">
                <a16:creationId xmlns:a16="http://schemas.microsoft.com/office/drawing/2014/main" id="{5E9826B2-2B0F-5EB0-BA3A-3083D2EFBE50}"/>
              </a:ext>
            </a:extLst>
          </p:cNvPr>
          <p:cNvSpPr txBox="1"/>
          <p:nvPr/>
        </p:nvSpPr>
        <p:spPr>
          <a:xfrm>
            <a:off x="914754" y="4464500"/>
            <a:ext cx="617648"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on</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44" name="テキスト ボックス 43">
            <a:extLst>
              <a:ext uri="{FF2B5EF4-FFF2-40B4-BE49-F238E27FC236}">
                <a16:creationId xmlns:a16="http://schemas.microsoft.com/office/drawing/2014/main" id="{B73860FB-1752-AED7-6545-CC31E4219B80}"/>
              </a:ext>
            </a:extLst>
          </p:cNvPr>
          <p:cNvSpPr txBox="1"/>
          <p:nvPr/>
        </p:nvSpPr>
        <p:spPr>
          <a:xfrm>
            <a:off x="7761557" y="4439372"/>
            <a:ext cx="850829"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that</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45" name="テキスト ボックス 44">
            <a:extLst>
              <a:ext uri="{FF2B5EF4-FFF2-40B4-BE49-F238E27FC236}">
                <a16:creationId xmlns:a16="http://schemas.microsoft.com/office/drawing/2014/main" id="{707A567E-D410-BC15-1CE3-EDAEA28A2F5F}"/>
              </a:ext>
            </a:extLst>
          </p:cNvPr>
          <p:cNvSpPr txBox="1"/>
          <p:nvPr/>
        </p:nvSpPr>
        <p:spPr>
          <a:xfrm>
            <a:off x="788974" y="4985323"/>
            <a:ext cx="1925349"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you   touch</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46" name="テキスト ボックス 45">
            <a:extLst>
              <a:ext uri="{FF2B5EF4-FFF2-40B4-BE49-F238E27FC236}">
                <a16:creationId xmlns:a16="http://schemas.microsoft.com/office/drawing/2014/main" id="{6DE7BEC4-363C-8B3D-6E59-07DED91AB255}"/>
              </a:ext>
            </a:extLst>
          </p:cNvPr>
          <p:cNvSpPr txBox="1"/>
          <p:nvPr/>
        </p:nvSpPr>
        <p:spPr>
          <a:xfrm>
            <a:off x="6652843" y="4985323"/>
            <a:ext cx="850829"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into</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47" name="テキスト ボックス 46">
            <a:extLst>
              <a:ext uri="{FF2B5EF4-FFF2-40B4-BE49-F238E27FC236}">
                <a16:creationId xmlns:a16="http://schemas.microsoft.com/office/drawing/2014/main" id="{1284BC02-699A-2321-2F37-02F78B0B69B0}"/>
              </a:ext>
            </a:extLst>
          </p:cNvPr>
          <p:cNvSpPr txBox="1"/>
          <p:nvPr/>
        </p:nvSpPr>
        <p:spPr>
          <a:xfrm>
            <a:off x="909950" y="5518598"/>
            <a:ext cx="3835191"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that      you     throw</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606789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58301" fill="hold"/>
                                        <p:tgtEl>
                                          <p:spTgt spid="2"/>
                                        </p:tgtEl>
                                      </p:cBhvr>
                                    </p:cmd>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28"/>
                                        </p:tgtEl>
                                      </p:cBhvr>
                                    </p:animEffect>
                                    <p:set>
                                      <p:cBhvr>
                                        <p:cTn id="13" dur="1" fill="hold">
                                          <p:stCondLst>
                                            <p:cond delay="499"/>
                                          </p:stCondLst>
                                        </p:cTn>
                                        <p:tgtEl>
                                          <p:spTgt spid="2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32213" fill="hold"/>
                                        <p:tgtEl>
                                          <p:spTgt spid="3"/>
                                        </p:tgtEl>
                                      </p:cBhvr>
                                    </p:cmd>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29"/>
                                        </p:tgtEl>
                                      </p:cBhvr>
                                    </p:animEffect>
                                    <p:set>
                                      <p:cBhvr>
                                        <p:cTn id="24" dur="1" fill="hold">
                                          <p:stCondLst>
                                            <p:cond delay="499"/>
                                          </p:stCondLst>
                                        </p:cTn>
                                        <p:tgtEl>
                                          <p:spTgt spid="2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4039" fill="hold"/>
                                        <p:tgtEl>
                                          <p:spTgt spid="20"/>
                                        </p:tgtEl>
                                      </p:cBhvr>
                                    </p:cmd>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58301" fill="hold"/>
                                        <p:tgtEl>
                                          <p:spTgt spid="5"/>
                                        </p:tgtEl>
                                      </p:cBhvr>
                                    </p:cmd>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fade">
                                      <p:cBhvr>
                                        <p:cTn id="60" dur="500"/>
                                        <p:tgtEl>
                                          <p:spTgt spid="3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fade">
                                      <p:cBhvr>
                                        <p:cTn id="65" dur="500"/>
                                        <p:tgtEl>
                                          <p:spTgt spid="38"/>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fade">
                                      <p:cBhvr>
                                        <p:cTn id="70" dur="500"/>
                                        <p:tgtEl>
                                          <p:spTgt spid="39"/>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44"/>
                                        </p:tgtEl>
                                        <p:attrNameLst>
                                          <p:attrName>style.visibility</p:attrName>
                                        </p:attrNameLst>
                                      </p:cBhvr>
                                      <p:to>
                                        <p:strVal val="visible"/>
                                      </p:to>
                                    </p:set>
                                    <p:animEffect transition="in" filter="fade">
                                      <p:cBhvr>
                                        <p:cTn id="75" dur="500"/>
                                        <p:tgtEl>
                                          <p:spTgt spid="44"/>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fade">
                                      <p:cBhvr>
                                        <p:cTn id="78" dur="500"/>
                                        <p:tgtEl>
                                          <p:spTgt spid="45"/>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46"/>
                                        </p:tgtEl>
                                        <p:attrNameLst>
                                          <p:attrName>style.visibility</p:attrName>
                                        </p:attrNameLst>
                                      </p:cBhvr>
                                      <p:to>
                                        <p:strVal val="visible"/>
                                      </p:to>
                                    </p:set>
                                    <p:animEffect transition="in" filter="fade">
                                      <p:cBhvr>
                                        <p:cTn id="83" dur="500"/>
                                        <p:tgtEl>
                                          <p:spTgt spid="46"/>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47"/>
                                        </p:tgtEl>
                                        <p:attrNameLst>
                                          <p:attrName>style.visibility</p:attrName>
                                        </p:attrNameLst>
                                      </p:cBhvr>
                                      <p:to>
                                        <p:strVal val="visible"/>
                                      </p:to>
                                    </p:set>
                                    <p:animEffect transition="in" filter="fade">
                                      <p:cBhvr>
                                        <p:cTn id="8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89" fill="hold" display="0">
                  <p:stCondLst>
                    <p:cond delay="indefinite"/>
                  </p:stCondLst>
                  <p:endCondLst>
                    <p:cond evt="onStopAudio" delay="0">
                      <p:tgtEl>
                        <p:sldTgt/>
                      </p:tgtEl>
                    </p:cond>
                    <p:cond evt="onNext" delay="0">
                      <p:tgtEl>
                        <p:sldTgt/>
                      </p:tgtEl>
                    </p:cond>
                  </p:endCondLst>
                </p:cTn>
                <p:tgtEl>
                  <p:spTgt spid="20"/>
                </p:tgtEl>
              </p:cMediaNode>
            </p:audio>
            <p:audio>
              <p:cMediaNode vol="80000">
                <p:cTn id="90" fill="hold" display="0">
                  <p:stCondLst>
                    <p:cond delay="indefinite"/>
                  </p:stCondLst>
                  <p:endCondLst>
                    <p:cond evt="onStopAudio" delay="0">
                      <p:tgtEl>
                        <p:sldTgt/>
                      </p:tgtEl>
                    </p:cond>
                    <p:cond evt="onNext" delay="0">
                      <p:tgtEl>
                        <p:sldTgt/>
                      </p:tgtEl>
                    </p:cond>
                  </p:endCondLst>
                </p:cTn>
                <p:tgtEl>
                  <p:spTgt spid="2"/>
                </p:tgtEl>
              </p:cMediaNode>
            </p:audio>
            <p:audio>
              <p:cMediaNode vol="80000">
                <p:cTn id="91" fill="hold" display="0">
                  <p:stCondLst>
                    <p:cond delay="indefinite"/>
                  </p:stCondLst>
                  <p:endCondLst>
                    <p:cond evt="onStopAudio" delay="0">
                      <p:tgtEl>
                        <p:sldTgt/>
                      </p:tgtEl>
                    </p:cond>
                    <p:cond evt="onNext" delay="0">
                      <p:tgtEl>
                        <p:sldTgt/>
                      </p:tgtEl>
                    </p:cond>
                  </p:endCondLst>
                </p:cTn>
                <p:tgtEl>
                  <p:spTgt spid="3"/>
                </p:tgtEl>
              </p:cMediaNode>
            </p:audio>
            <p:audio>
              <p:cMediaNode vol="80000">
                <p:cTn id="92" fill="hold" display="0">
                  <p:stCondLst>
                    <p:cond delay="indefinite"/>
                  </p:stCondLst>
                  <p:endCondLst>
                    <p:cond evt="onStopAudio" delay="0">
                      <p:tgtEl>
                        <p:sldTgt/>
                      </p:tgtEl>
                    </p:cond>
                  </p:endCondLst>
                </p:cTn>
                <p:tgtEl>
                  <p:spTgt spid="5"/>
                </p:tgtEl>
              </p:cMediaNode>
            </p:audio>
          </p:childTnLst>
        </p:cTn>
      </p:par>
    </p:tnLst>
    <p:bldLst>
      <p:bldP spid="28" grpId="0" animBg="1"/>
      <p:bldP spid="28" grpId="1" animBg="1"/>
      <p:bldP spid="29" grpId="0" animBg="1"/>
      <p:bldP spid="29" grpId="1" animBg="1"/>
      <p:bldP spid="6" grpId="0"/>
      <p:bldP spid="15" grpId="0"/>
      <p:bldP spid="17" grpId="0"/>
      <p:bldP spid="24" grpId="0"/>
      <p:bldP spid="26" grpId="0"/>
      <p:bldP spid="31" grpId="0"/>
      <p:bldP spid="38" grpId="0"/>
      <p:bldP spid="39" grpId="0"/>
      <p:bldP spid="44" grpId="0"/>
      <p:bldP spid="45" grpId="0"/>
      <p:bldP spid="46" grpId="0"/>
      <p:bldP spid="4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B9DB4B3-B1EF-9D2F-5B06-C49DC5232857}"/>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10688648" cy="1323439"/>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７ </a:t>
            </a:r>
            <a:r>
              <a:rPr kumimoji="1" lang="en-US" altLang="ja-JP" sz="4400" b="1" dirty="0">
                <a:solidFill>
                  <a:schemeClr val="bg1"/>
                </a:solidFill>
                <a:latin typeface="メイリオ" panose="020B0604030504040204" pitchFamily="50" charset="-128"/>
                <a:ea typeface="メイリオ" panose="020B0604030504040204" pitchFamily="50" charset="-128"/>
              </a:rPr>
              <a:t>Shadowing</a:t>
            </a:r>
          </a:p>
          <a:p>
            <a:r>
              <a:rPr kumimoji="1" lang="ja-JP" altLang="en-US" sz="3600" b="1" spc="-150" dirty="0">
                <a:solidFill>
                  <a:schemeClr val="bg1"/>
                </a:solidFill>
                <a:latin typeface="メイリオ" panose="020B0604030504040204" pitchFamily="50" charset="-128"/>
                <a:ea typeface="メイリオ" panose="020B0604030504040204" pitchFamily="50" charset="-128"/>
              </a:rPr>
              <a:t>ネイティブスピーカーのすぐ後に音読する！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3" name="Shortbridge24-1">
            <a:hlinkClick r:id="" action="ppaction://media"/>
            <a:extLst>
              <a:ext uri="{FF2B5EF4-FFF2-40B4-BE49-F238E27FC236}">
                <a16:creationId xmlns:a16="http://schemas.microsoft.com/office/drawing/2014/main" id="{B765EEAC-6A00-4812-BF45-9E5402D7C8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14857798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6AF05EBC-C40C-48D0-9785-3F015673614A}"/>
              </a:ext>
            </a:extLst>
          </p:cNvPr>
          <p:cNvSpPr/>
          <p:nvPr/>
        </p:nvSpPr>
        <p:spPr>
          <a:xfrm>
            <a:off x="0" y="1445538"/>
            <a:ext cx="9144000" cy="541246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CF45D6E9-967A-406A-8860-C923C2A4E33F}"/>
              </a:ext>
            </a:extLst>
          </p:cNvPr>
          <p:cNvSpPr/>
          <p:nvPr/>
        </p:nvSpPr>
        <p:spPr>
          <a:xfrm>
            <a:off x="0" y="-1"/>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A8E2AD2C-303B-46B0-A676-6A8512767379}"/>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a:extLst>
              <a:ext uri="{FF2B5EF4-FFF2-40B4-BE49-F238E27FC236}">
                <a16:creationId xmlns:a16="http://schemas.microsoft.com/office/drawing/2014/main" id="{967D8E71-8E5B-4F5B-9BF7-FAC4F3016C3B}"/>
              </a:ext>
            </a:extLst>
          </p:cNvPr>
          <p:cNvGrpSpPr/>
          <p:nvPr/>
        </p:nvGrpSpPr>
        <p:grpSpPr>
          <a:xfrm>
            <a:off x="6668436" y="307677"/>
            <a:ext cx="603315" cy="601350"/>
            <a:chOff x="1765300" y="3319886"/>
            <a:chExt cx="2131151" cy="2124211"/>
          </a:xfrm>
        </p:grpSpPr>
        <p:sp>
          <p:nvSpPr>
            <p:cNvPr id="22" name="正方形/長方形 21">
              <a:extLst>
                <a:ext uri="{FF2B5EF4-FFF2-40B4-BE49-F238E27FC236}">
                  <a16:creationId xmlns:a16="http://schemas.microsoft.com/office/drawing/2014/main" id="{7F44E80A-5259-4DAE-9BC9-4C4905DD549C}"/>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a:extLst>
                <a:ext uri="{FF2B5EF4-FFF2-40B4-BE49-F238E27FC236}">
                  <a16:creationId xmlns:a16="http://schemas.microsoft.com/office/drawing/2014/main" id="{0E4AFCEF-9AE6-4983-9B69-93FCB3BBA9E0}"/>
                </a:ext>
              </a:extLst>
            </p:cNvPr>
            <p:cNvPicPr>
              <a:picLocks noChangeAspect="1"/>
            </p:cNvPicPr>
            <p:nvPr/>
          </p:nvPicPr>
          <p:blipFill rotWithShape="1">
            <a:blip r:embed="rId6"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24" name="グループ化 23">
            <a:extLst>
              <a:ext uri="{FF2B5EF4-FFF2-40B4-BE49-F238E27FC236}">
                <a16:creationId xmlns:a16="http://schemas.microsoft.com/office/drawing/2014/main" id="{B9023138-A620-4626-89C8-7FF59CF75E2A}"/>
              </a:ext>
            </a:extLst>
          </p:cNvPr>
          <p:cNvGrpSpPr/>
          <p:nvPr/>
        </p:nvGrpSpPr>
        <p:grpSpPr>
          <a:xfrm>
            <a:off x="7869333" y="307676"/>
            <a:ext cx="606442" cy="601351"/>
            <a:chOff x="5070178" y="3319886"/>
            <a:chExt cx="2142195" cy="2124211"/>
          </a:xfrm>
        </p:grpSpPr>
        <p:sp>
          <p:nvSpPr>
            <p:cNvPr id="25" name="正方形/長方形 24">
              <a:extLst>
                <a:ext uri="{FF2B5EF4-FFF2-40B4-BE49-F238E27FC236}">
                  <a16:creationId xmlns:a16="http://schemas.microsoft.com/office/drawing/2014/main" id="{229BE232-AA89-4A95-8701-E1D24EB593F0}"/>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a:extLst>
                <a:ext uri="{FF2B5EF4-FFF2-40B4-BE49-F238E27FC236}">
                  <a16:creationId xmlns:a16="http://schemas.microsoft.com/office/drawing/2014/main" id="{87C2F656-A125-4830-9D98-128A19148C7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27" name="テキスト ボックス 26">
            <a:extLst>
              <a:ext uri="{FF2B5EF4-FFF2-40B4-BE49-F238E27FC236}">
                <a16:creationId xmlns:a16="http://schemas.microsoft.com/office/drawing/2014/main" id="{B739CF87-56A3-4A42-AF08-0643F04852AF}"/>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ポーズあり</a:t>
            </a:r>
            <a:endParaRPr kumimoji="1" lang="ja-JP" altLang="en-US" sz="1100" dirty="0">
              <a:solidFill>
                <a:schemeClr val="bg1"/>
              </a:solidFill>
            </a:endParaRPr>
          </a:p>
        </p:txBody>
      </p:sp>
      <p:sp>
        <p:nvSpPr>
          <p:cNvPr id="28" name="テキスト ボックス 27">
            <a:extLst>
              <a:ext uri="{FF2B5EF4-FFF2-40B4-BE49-F238E27FC236}">
                <a16:creationId xmlns:a16="http://schemas.microsoft.com/office/drawing/2014/main" id="{47C8D521-7210-4B27-8BE0-64F46D9072DF}"/>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ポーズなし</a:t>
            </a:r>
            <a:endParaRPr kumimoji="1" lang="ja-JP" altLang="en-US" sz="1100" dirty="0">
              <a:solidFill>
                <a:schemeClr val="bg1"/>
              </a:solidFill>
            </a:endParaRPr>
          </a:p>
        </p:txBody>
      </p:sp>
      <p:sp>
        <p:nvSpPr>
          <p:cNvPr id="4" name="テキスト ボックス 3">
            <a:extLst>
              <a:ext uri="{FF2B5EF4-FFF2-40B4-BE49-F238E27FC236}">
                <a16:creationId xmlns:a16="http://schemas.microsoft.com/office/drawing/2014/main" id="{2E83B54F-57E2-02C8-8552-028AD0038D01}"/>
              </a:ext>
            </a:extLst>
          </p:cNvPr>
          <p:cNvSpPr txBox="1"/>
          <p:nvPr/>
        </p:nvSpPr>
        <p:spPr>
          <a:xfrm>
            <a:off x="302136" y="190561"/>
            <a:ext cx="5696511"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本文を見ないで、音声のすぐあとを追いかけるように、音読してください。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5" name="正方形/長方形 4">
            <a:extLst>
              <a:ext uri="{FF2B5EF4-FFF2-40B4-BE49-F238E27FC236}">
                <a16:creationId xmlns:a16="http://schemas.microsoft.com/office/drawing/2014/main" id="{0C75F08F-9017-333A-5684-E9D7F4635E47}"/>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グラフィックス 10" descr="走る">
            <a:extLst>
              <a:ext uri="{FF2B5EF4-FFF2-40B4-BE49-F238E27FC236}">
                <a16:creationId xmlns:a16="http://schemas.microsoft.com/office/drawing/2014/main" id="{1A322E24-4E65-AA45-87B8-E128E1107B5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08980" y="2172840"/>
            <a:ext cx="4177666" cy="4177666"/>
          </a:xfrm>
          <a:prstGeom prst="rect">
            <a:avLst/>
          </a:prstGeom>
        </p:spPr>
      </p:pic>
      <p:pic>
        <p:nvPicPr>
          <p:cNvPr id="9" name="グラフィックス 8" descr="走る">
            <a:extLst>
              <a:ext uri="{FF2B5EF4-FFF2-40B4-BE49-F238E27FC236}">
                <a16:creationId xmlns:a16="http://schemas.microsoft.com/office/drawing/2014/main" id="{DE6CA95E-9AB6-CAAA-87DD-B6ABAA86386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22622" y="2172840"/>
            <a:ext cx="4177666" cy="4177666"/>
          </a:xfrm>
          <a:prstGeom prst="rect">
            <a:avLst/>
          </a:prstGeom>
        </p:spPr>
      </p:pic>
      <p:sp>
        <p:nvSpPr>
          <p:cNvPr id="15" name="正方形/長方形 14">
            <a:extLst>
              <a:ext uri="{FF2B5EF4-FFF2-40B4-BE49-F238E27FC236}">
                <a16:creationId xmlns:a16="http://schemas.microsoft.com/office/drawing/2014/main" id="{2A812610-58B5-E7A6-35D5-CF16F69632B2}"/>
              </a:ext>
            </a:extLst>
          </p:cNvPr>
          <p:cNvSpPr/>
          <p:nvPr/>
        </p:nvSpPr>
        <p:spPr>
          <a:xfrm>
            <a:off x="-2858182" y="1445538"/>
            <a:ext cx="1220834" cy="577084"/>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bg1"/>
                </a:solidFill>
                <a:latin typeface="ＭＳ Ｐゴシック" panose="020B0600070205080204" pitchFamily="50" charset="-128"/>
                <a:ea typeface="ＭＳ Ｐゴシック" panose="020B0600070205080204" pitchFamily="50" charset="-128"/>
              </a:rPr>
              <a:t>音声</a:t>
            </a:r>
          </a:p>
        </p:txBody>
      </p:sp>
      <p:sp>
        <p:nvSpPr>
          <p:cNvPr id="16" name="正方形/長方形 15">
            <a:extLst>
              <a:ext uri="{FF2B5EF4-FFF2-40B4-BE49-F238E27FC236}">
                <a16:creationId xmlns:a16="http://schemas.microsoft.com/office/drawing/2014/main" id="{94BF6C05-5C6A-C925-B62A-0EB074DCAAB8}"/>
              </a:ext>
            </a:extLst>
          </p:cNvPr>
          <p:cNvSpPr/>
          <p:nvPr/>
        </p:nvSpPr>
        <p:spPr>
          <a:xfrm>
            <a:off x="-5808840" y="1445538"/>
            <a:ext cx="1484508" cy="577084"/>
          </a:xfrm>
          <a:prstGeom prst="rect">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bg1"/>
                </a:solidFill>
                <a:latin typeface="ＭＳ Ｐゴシック" panose="020B0600070205080204" pitchFamily="50" charset="-128"/>
                <a:ea typeface="ＭＳ Ｐゴシック" panose="020B0600070205080204" pitchFamily="50" charset="-128"/>
              </a:rPr>
              <a:t>あなた</a:t>
            </a:r>
          </a:p>
        </p:txBody>
      </p:sp>
      <p:cxnSp>
        <p:nvCxnSpPr>
          <p:cNvPr id="18" name="直線コネクタ 17">
            <a:extLst>
              <a:ext uri="{FF2B5EF4-FFF2-40B4-BE49-F238E27FC236}">
                <a16:creationId xmlns:a16="http://schemas.microsoft.com/office/drawing/2014/main" id="{4840F21E-62A9-7F43-7AA4-871E1872E32E}"/>
              </a:ext>
            </a:extLst>
          </p:cNvPr>
          <p:cNvCxnSpPr/>
          <p:nvPr/>
        </p:nvCxnSpPr>
        <p:spPr>
          <a:xfrm flipH="1">
            <a:off x="-7440230" y="3117659"/>
            <a:ext cx="1362075"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426568A1-77A6-ED54-C76A-4D57348C07D9}"/>
              </a:ext>
            </a:extLst>
          </p:cNvPr>
          <p:cNvCxnSpPr/>
          <p:nvPr/>
        </p:nvCxnSpPr>
        <p:spPr>
          <a:xfrm flipH="1">
            <a:off x="-7722241" y="3775686"/>
            <a:ext cx="1362075"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EA901BF9-2914-3A39-50EF-DC7E9A1E4F16}"/>
              </a:ext>
            </a:extLst>
          </p:cNvPr>
          <p:cNvCxnSpPr/>
          <p:nvPr/>
        </p:nvCxnSpPr>
        <p:spPr>
          <a:xfrm flipH="1">
            <a:off x="-6489878" y="2442542"/>
            <a:ext cx="1362075"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pic>
        <p:nvPicPr>
          <p:cNvPr id="32" name="図 31">
            <a:extLst>
              <a:ext uri="{FF2B5EF4-FFF2-40B4-BE49-F238E27FC236}">
                <a16:creationId xmlns:a16="http://schemas.microsoft.com/office/drawing/2014/main" id="{AF321B35-C986-FC34-8DA9-08A0A5946FCF}"/>
              </a:ext>
            </a:extLst>
          </p:cNvPr>
          <p:cNvPicPr>
            <a:picLocks noChangeAspect="1"/>
          </p:cNvPicPr>
          <p:nvPr/>
        </p:nvPicPr>
        <p:blipFill>
          <a:blip r:embed="rId13"/>
          <a:stretch>
            <a:fillRect/>
          </a:stretch>
        </p:blipFill>
        <p:spPr>
          <a:xfrm>
            <a:off x="963750" y="1983709"/>
            <a:ext cx="5814135" cy="4017493"/>
          </a:xfrm>
          <a:prstGeom prst="rect">
            <a:avLst/>
          </a:prstGeom>
        </p:spPr>
      </p:pic>
      <p:pic>
        <p:nvPicPr>
          <p:cNvPr id="6" name="AS_G3_20_14_reading_s7_1">
            <a:hlinkClick r:id="" action="ppaction://media"/>
            <a:extLst>
              <a:ext uri="{FF2B5EF4-FFF2-40B4-BE49-F238E27FC236}">
                <a16:creationId xmlns:a16="http://schemas.microsoft.com/office/drawing/2014/main" id="{CD8F8107-778C-9FC7-BD18-98C69B5C885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0050463" y="665839"/>
            <a:ext cx="406400" cy="406401"/>
          </a:xfrm>
          <a:prstGeom prst="rect">
            <a:avLst/>
          </a:prstGeom>
        </p:spPr>
      </p:pic>
      <p:pic>
        <p:nvPicPr>
          <p:cNvPr id="7" name="AS_G3_20_15_reading_s7_2">
            <a:hlinkClick r:id="" action="ppaction://media"/>
            <a:extLst>
              <a:ext uri="{FF2B5EF4-FFF2-40B4-BE49-F238E27FC236}">
                <a16:creationId xmlns:a16="http://schemas.microsoft.com/office/drawing/2014/main" id="{CCBB85D8-31AB-0283-7546-FEFA31B19B88}"/>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0101231" y="1445538"/>
            <a:ext cx="406400" cy="406401"/>
          </a:xfrm>
          <a:prstGeom prst="rect">
            <a:avLst/>
          </a:prstGeom>
        </p:spPr>
      </p:pic>
    </p:spTree>
    <p:extLst>
      <p:ext uri="{BB962C8B-B14F-4D97-AF65-F5344CB8AC3E}">
        <p14:creationId xmlns:p14="http://schemas.microsoft.com/office/powerpoint/2010/main" val="2970939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44697" fill="hold"/>
                                        <p:tgtEl>
                                          <p:spTgt spid="6"/>
                                        </p:tgtEl>
                                      </p:cBhvr>
                                    </p:cmd>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32239" fill="hold"/>
                                        <p:tgtEl>
                                          <p:spTgt spid="7"/>
                                        </p:tgtEl>
                                      </p:cBhvr>
                                    </p:cmd>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cond evt="onNext" delay="0">
                      <p:tgtEl>
                        <p:sldTgt/>
                      </p:tgtEl>
                    </p:cond>
                  </p:endCondLst>
                </p:cTn>
                <p:tgtEl>
                  <p:spTgt spid="6"/>
                </p:tgtEl>
              </p:cMediaNode>
            </p:audio>
            <p:audio>
              <p:cMediaNode vol="80000">
                <p:cTn id="26" fill="hold" display="0">
                  <p:stCondLst>
                    <p:cond delay="indefinite"/>
                  </p:stCondLst>
                  <p:endCondLst>
                    <p:cond evt="onStopAudio" delay="0">
                      <p:tgtEl>
                        <p:sldTgt/>
                      </p:tgtEl>
                    </p:cond>
                    <p:cond evt="onNext" delay="0">
                      <p:tgtEl>
                        <p:sldTgt/>
                      </p:tgtEl>
                    </p:cond>
                  </p:endCondLst>
                </p:cTn>
                <p:tgtEl>
                  <p:spTgt spid="7"/>
                </p:tgtEl>
              </p:cMediaNode>
            </p:audio>
          </p:childTnLst>
        </p:cTn>
      </p:par>
    </p:tnLst>
    <p:bldLst>
      <p:bldP spid="19" grpId="0" animBg="1"/>
      <p:bldP spid="19" grpId="1" animBg="1"/>
      <p:bldP spid="5" grpId="0" animBg="1"/>
      <p:bldP spid="5"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E9E7D-E954-0522-C262-B18FD6CD2CEC}"/>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48651276-0DC3-E108-6AFB-85B0FE7841C0}"/>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81085AAB-4BF2-6D93-9BB2-898C41687130}"/>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57078B88-E9EC-7FBD-56D1-1B09DB653FC1}"/>
              </a:ext>
            </a:extLst>
          </p:cNvPr>
          <p:cNvSpPr txBox="1"/>
          <p:nvPr/>
        </p:nvSpPr>
        <p:spPr>
          <a:xfrm>
            <a:off x="166165" y="1712857"/>
            <a:ext cx="10688648"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８ </a:t>
            </a:r>
            <a:r>
              <a:rPr kumimoji="1" lang="en-US" altLang="ja-JP" sz="4400" b="1" dirty="0">
                <a:solidFill>
                  <a:schemeClr val="bg1"/>
                </a:solidFill>
                <a:latin typeface="メイリオ" panose="020B0604030504040204" pitchFamily="50" charset="-128"/>
                <a:ea typeface="メイリオ" panose="020B0604030504040204" pitchFamily="50" charset="-128"/>
              </a:rPr>
              <a:t>Listening Check</a:t>
            </a:r>
          </a:p>
          <a:p>
            <a:r>
              <a:rPr kumimoji="1" lang="ja-JP" altLang="en-US" sz="4400" b="1" spc="-150" dirty="0">
                <a:solidFill>
                  <a:schemeClr val="bg1"/>
                </a:solidFill>
                <a:latin typeface="メイリオ" panose="020B0604030504040204" pitchFamily="50" charset="-128"/>
                <a:ea typeface="メイリオ" panose="020B0604030504040204" pitchFamily="50" charset="-128"/>
              </a:rPr>
              <a:t>学習の成果を確かめよう！</a:t>
            </a:r>
            <a:endParaRPr kumimoji="1" lang="en-US" altLang="ja-JP" sz="4400" b="1" dirty="0">
              <a:solidFill>
                <a:schemeClr val="bg1"/>
              </a:solidFill>
              <a:latin typeface="メイリオ" panose="020B0604030504040204" pitchFamily="50" charset="-128"/>
              <a:ea typeface="メイリオ" panose="020B0604030504040204" pitchFamily="50" charset="-128"/>
            </a:endParaRPr>
          </a:p>
        </p:txBody>
      </p:sp>
      <p:pic>
        <p:nvPicPr>
          <p:cNvPr id="13" name="Shortbridge24-1">
            <a:hlinkClick r:id="" action="ppaction://media"/>
            <a:extLst>
              <a:ext uri="{FF2B5EF4-FFF2-40B4-BE49-F238E27FC236}">
                <a16:creationId xmlns:a16="http://schemas.microsoft.com/office/drawing/2014/main" id="{EBFBF20B-0647-5D38-E4A5-9CD39ADEBB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19495274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D9C5AD66-F7E8-44C5-A3B9-0E91EBB6B121}"/>
              </a:ext>
            </a:extLst>
          </p:cNvPr>
          <p:cNvSpPr/>
          <p:nvPr/>
        </p:nvSpPr>
        <p:spPr>
          <a:xfrm>
            <a:off x="0" y="-1"/>
            <a:ext cx="9144000" cy="1353132"/>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20CDA0EF-1EAE-4566-9A4F-ED7BBCA7E588}"/>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グループ化 38">
            <a:extLst>
              <a:ext uri="{FF2B5EF4-FFF2-40B4-BE49-F238E27FC236}">
                <a16:creationId xmlns:a16="http://schemas.microsoft.com/office/drawing/2014/main" id="{5B094CD1-AE9E-478C-9112-22B0394F9695}"/>
              </a:ext>
            </a:extLst>
          </p:cNvPr>
          <p:cNvGrpSpPr/>
          <p:nvPr/>
        </p:nvGrpSpPr>
        <p:grpSpPr>
          <a:xfrm>
            <a:off x="6668436" y="307677"/>
            <a:ext cx="603315" cy="601350"/>
            <a:chOff x="1765300" y="3319886"/>
            <a:chExt cx="2131151" cy="2124211"/>
          </a:xfrm>
        </p:grpSpPr>
        <p:sp>
          <p:nvSpPr>
            <p:cNvPr id="40" name="正方形/長方形 39">
              <a:extLst>
                <a:ext uri="{FF2B5EF4-FFF2-40B4-BE49-F238E27FC236}">
                  <a16:creationId xmlns:a16="http://schemas.microsoft.com/office/drawing/2014/main" id="{9BE8717C-A8E4-4C9F-AB7C-401FDCDEF4ED}"/>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図 40">
              <a:extLst>
                <a:ext uri="{FF2B5EF4-FFF2-40B4-BE49-F238E27FC236}">
                  <a16:creationId xmlns:a16="http://schemas.microsoft.com/office/drawing/2014/main" id="{D4031944-810E-444D-B159-4ABD7B0BC0AD}"/>
                </a:ext>
              </a:extLst>
            </p:cNvPr>
            <p:cNvPicPr>
              <a:picLocks noChangeAspect="1"/>
            </p:cNvPicPr>
            <p:nvPr/>
          </p:nvPicPr>
          <p:blipFill rotWithShape="1">
            <a:blip r:embed="rId6"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42" name="グループ化 41">
            <a:extLst>
              <a:ext uri="{FF2B5EF4-FFF2-40B4-BE49-F238E27FC236}">
                <a16:creationId xmlns:a16="http://schemas.microsoft.com/office/drawing/2014/main" id="{D04DAEA7-076E-4893-8F7A-A0163B18F5DD}"/>
              </a:ext>
            </a:extLst>
          </p:cNvPr>
          <p:cNvGrpSpPr/>
          <p:nvPr/>
        </p:nvGrpSpPr>
        <p:grpSpPr>
          <a:xfrm>
            <a:off x="7869333" y="307676"/>
            <a:ext cx="606442" cy="601351"/>
            <a:chOff x="5070178" y="3319886"/>
            <a:chExt cx="2142195" cy="2124211"/>
          </a:xfrm>
        </p:grpSpPr>
        <p:sp>
          <p:nvSpPr>
            <p:cNvPr id="43" name="正方形/長方形 42">
              <a:extLst>
                <a:ext uri="{FF2B5EF4-FFF2-40B4-BE49-F238E27FC236}">
                  <a16:creationId xmlns:a16="http://schemas.microsoft.com/office/drawing/2014/main" id="{2C45458F-2DA8-4236-A43C-8543C4DF7F5E}"/>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図 43">
              <a:extLst>
                <a:ext uri="{FF2B5EF4-FFF2-40B4-BE49-F238E27FC236}">
                  <a16:creationId xmlns:a16="http://schemas.microsoft.com/office/drawing/2014/main" id="{E2105CAD-2AF2-4E2D-AFCB-C32B8E58409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2" name="テキスト ボックス 1">
            <a:extLst>
              <a:ext uri="{FF2B5EF4-FFF2-40B4-BE49-F238E27FC236}">
                <a16:creationId xmlns:a16="http://schemas.microsoft.com/office/drawing/2014/main" id="{5E7B68E4-CFFF-111C-0330-675F1D7C220E}"/>
              </a:ext>
            </a:extLst>
          </p:cNvPr>
          <p:cNvSpPr txBox="1"/>
          <p:nvPr/>
        </p:nvSpPr>
        <p:spPr>
          <a:xfrm>
            <a:off x="302136" y="190561"/>
            <a:ext cx="5696511"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最初に聞いた音声が、どれくらい聞ける</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ようになったか確認しておきましょう。</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236D7AA2-1417-AC64-A33C-219016254401}"/>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標準</a:t>
            </a:r>
            <a:endParaRPr kumimoji="1" lang="ja-JP" altLang="en-US" sz="1100" dirty="0">
              <a:solidFill>
                <a:schemeClr val="bg1"/>
              </a:solidFill>
            </a:endParaRPr>
          </a:p>
        </p:txBody>
      </p:sp>
      <p:sp>
        <p:nvSpPr>
          <p:cNvPr id="11" name="テキスト ボックス 10">
            <a:extLst>
              <a:ext uri="{FF2B5EF4-FFF2-40B4-BE49-F238E27FC236}">
                <a16:creationId xmlns:a16="http://schemas.microsoft.com/office/drawing/2014/main" id="{408F9EB8-D545-C9DE-6678-60032516BB0B}"/>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倍速</a:t>
            </a:r>
            <a:endParaRPr kumimoji="1" lang="ja-JP" altLang="en-US" sz="1100" dirty="0">
              <a:solidFill>
                <a:schemeClr val="bg1"/>
              </a:solidFill>
            </a:endParaRPr>
          </a:p>
        </p:txBody>
      </p:sp>
      <p:sp>
        <p:nvSpPr>
          <p:cNvPr id="27" name="正方形/長方形 26">
            <a:extLst>
              <a:ext uri="{FF2B5EF4-FFF2-40B4-BE49-F238E27FC236}">
                <a16:creationId xmlns:a16="http://schemas.microsoft.com/office/drawing/2014/main" id="{D897E505-E056-B136-918C-FFF69096BA4B}"/>
              </a:ext>
            </a:extLst>
          </p:cNvPr>
          <p:cNvSpPr/>
          <p:nvPr/>
        </p:nvSpPr>
        <p:spPr>
          <a:xfrm>
            <a:off x="0" y="3021977"/>
            <a:ext cx="9144000" cy="182343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 name="図 27">
            <a:extLst>
              <a:ext uri="{FF2B5EF4-FFF2-40B4-BE49-F238E27FC236}">
                <a16:creationId xmlns:a16="http://schemas.microsoft.com/office/drawing/2014/main" id="{3BF69D6A-584B-E68E-ACF1-7E37C4ACFC5D}"/>
              </a:ext>
            </a:extLst>
          </p:cNvPr>
          <p:cNvPicPr>
            <a:picLocks noChangeAspect="1"/>
          </p:cNvPicPr>
          <p:nvPr/>
        </p:nvPicPr>
        <p:blipFill>
          <a:blip r:embed="rId9"/>
          <a:srcRect l="66820"/>
          <a:stretch/>
        </p:blipFill>
        <p:spPr>
          <a:xfrm>
            <a:off x="4585711" y="5537605"/>
            <a:ext cx="3937658" cy="1000109"/>
          </a:xfrm>
          <a:prstGeom prst="rect">
            <a:avLst/>
          </a:prstGeom>
        </p:spPr>
      </p:pic>
      <p:pic>
        <p:nvPicPr>
          <p:cNvPr id="29" name="図 28">
            <a:extLst>
              <a:ext uri="{FF2B5EF4-FFF2-40B4-BE49-F238E27FC236}">
                <a16:creationId xmlns:a16="http://schemas.microsoft.com/office/drawing/2014/main" id="{AB84C4D6-3864-29E5-2E54-08AC5E282A40}"/>
              </a:ext>
            </a:extLst>
          </p:cNvPr>
          <p:cNvPicPr>
            <a:picLocks noChangeAspect="1"/>
          </p:cNvPicPr>
          <p:nvPr/>
        </p:nvPicPr>
        <p:blipFill>
          <a:blip r:embed="rId10"/>
          <a:srcRect l="24003" t="68019" r="24375" b="6274"/>
          <a:stretch/>
        </p:blipFill>
        <p:spPr>
          <a:xfrm>
            <a:off x="274970" y="1989801"/>
            <a:ext cx="8594062" cy="1000110"/>
          </a:xfrm>
          <a:prstGeom prst="rect">
            <a:avLst/>
          </a:prstGeom>
        </p:spPr>
      </p:pic>
      <p:sp>
        <p:nvSpPr>
          <p:cNvPr id="30" name="楕円 29">
            <a:extLst>
              <a:ext uri="{FF2B5EF4-FFF2-40B4-BE49-F238E27FC236}">
                <a16:creationId xmlns:a16="http://schemas.microsoft.com/office/drawing/2014/main" id="{6AF92A97-C56B-05E9-70F7-5BFB6EB02AF3}"/>
              </a:ext>
            </a:extLst>
          </p:cNvPr>
          <p:cNvSpPr/>
          <p:nvPr/>
        </p:nvSpPr>
        <p:spPr>
          <a:xfrm>
            <a:off x="3736959" y="2116259"/>
            <a:ext cx="447187" cy="397973"/>
          </a:xfrm>
          <a:prstGeom prst="ellipse">
            <a:avLst/>
          </a:prstGeom>
          <a:noFill/>
          <a:ln w="76200">
            <a:solidFill>
              <a:srgbClr val="004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a:extLst>
              <a:ext uri="{FF2B5EF4-FFF2-40B4-BE49-F238E27FC236}">
                <a16:creationId xmlns:a16="http://schemas.microsoft.com/office/drawing/2014/main" id="{D7FA4E1D-509A-1261-3102-6C2B5248463F}"/>
              </a:ext>
            </a:extLst>
          </p:cNvPr>
          <p:cNvSpPr/>
          <p:nvPr/>
        </p:nvSpPr>
        <p:spPr>
          <a:xfrm>
            <a:off x="5775053" y="2116259"/>
            <a:ext cx="447187" cy="39797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矢印: 右 34">
            <a:extLst>
              <a:ext uri="{FF2B5EF4-FFF2-40B4-BE49-F238E27FC236}">
                <a16:creationId xmlns:a16="http://schemas.microsoft.com/office/drawing/2014/main" id="{5D5ECAA2-73DC-941B-AC67-DB4296D352EA}"/>
              </a:ext>
            </a:extLst>
          </p:cNvPr>
          <p:cNvSpPr/>
          <p:nvPr/>
        </p:nvSpPr>
        <p:spPr>
          <a:xfrm>
            <a:off x="3962400" y="3151680"/>
            <a:ext cx="2036247" cy="1269085"/>
          </a:xfrm>
          <a:prstGeom prst="rightArrow">
            <a:avLst>
              <a:gd name="adj1" fmla="val 50000"/>
              <a:gd name="adj2" fmla="val 47788"/>
            </a:avLst>
          </a:prstGeom>
          <a:solidFill>
            <a:schemeClr val="accent6">
              <a:lumMod val="75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5" name="四角形: 角を丸くする 44">
            <a:extLst>
              <a:ext uri="{FF2B5EF4-FFF2-40B4-BE49-F238E27FC236}">
                <a16:creationId xmlns:a16="http://schemas.microsoft.com/office/drawing/2014/main" id="{7CDF13C5-8829-EDD0-AA8D-244ECF3DAA14}"/>
              </a:ext>
            </a:extLst>
          </p:cNvPr>
          <p:cNvSpPr/>
          <p:nvPr/>
        </p:nvSpPr>
        <p:spPr>
          <a:xfrm>
            <a:off x="4609477" y="5591799"/>
            <a:ext cx="3863475" cy="845754"/>
          </a:xfrm>
          <a:prstGeom prst="roundRect">
            <a:avLst/>
          </a:prstGeom>
          <a:noFill/>
          <a:ln w="762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52F76B9D-7075-6ACF-8533-1A40E1F17936}"/>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BBF0F8F7-4541-191D-BCE2-BAE4B8548F59}"/>
              </a:ext>
            </a:extLst>
          </p:cNvPr>
          <p:cNvPicPr>
            <a:picLocks noChangeAspect="1"/>
          </p:cNvPicPr>
          <p:nvPr/>
        </p:nvPicPr>
        <p:blipFill>
          <a:blip r:embed="rId11"/>
          <a:srcRect t="73556"/>
          <a:stretch/>
        </p:blipFill>
        <p:spPr>
          <a:xfrm>
            <a:off x="274969" y="1567312"/>
            <a:ext cx="8594062" cy="169547"/>
          </a:xfrm>
          <a:prstGeom prst="rect">
            <a:avLst/>
          </a:prstGeom>
        </p:spPr>
      </p:pic>
      <p:pic>
        <p:nvPicPr>
          <p:cNvPr id="8" name="図 7">
            <a:extLst>
              <a:ext uri="{FF2B5EF4-FFF2-40B4-BE49-F238E27FC236}">
                <a16:creationId xmlns:a16="http://schemas.microsoft.com/office/drawing/2014/main" id="{8584ED1D-2A9A-F67D-90EC-8F8D572E82B5}"/>
              </a:ext>
            </a:extLst>
          </p:cNvPr>
          <p:cNvPicPr>
            <a:picLocks noChangeAspect="1"/>
          </p:cNvPicPr>
          <p:nvPr/>
        </p:nvPicPr>
        <p:blipFill>
          <a:blip r:embed="rId9"/>
          <a:srcRect r="34836"/>
          <a:stretch/>
        </p:blipFill>
        <p:spPr>
          <a:xfrm>
            <a:off x="520699" y="4942889"/>
            <a:ext cx="4345523" cy="561980"/>
          </a:xfrm>
          <a:prstGeom prst="rect">
            <a:avLst/>
          </a:prstGeom>
        </p:spPr>
      </p:pic>
      <p:cxnSp>
        <p:nvCxnSpPr>
          <p:cNvPr id="10" name="直線コネクタ 9">
            <a:extLst>
              <a:ext uri="{FF2B5EF4-FFF2-40B4-BE49-F238E27FC236}">
                <a16:creationId xmlns:a16="http://schemas.microsoft.com/office/drawing/2014/main" id="{4805DEAC-E155-334C-E73D-154A23BA4BB5}"/>
              </a:ext>
            </a:extLst>
          </p:cNvPr>
          <p:cNvCxnSpPr>
            <a:cxnSpLocks/>
          </p:cNvCxnSpPr>
          <p:nvPr/>
        </p:nvCxnSpPr>
        <p:spPr>
          <a:xfrm>
            <a:off x="3947852" y="2102024"/>
            <a:ext cx="0" cy="2318741"/>
          </a:xfrm>
          <a:prstGeom prst="line">
            <a:avLst/>
          </a:prstGeom>
          <a:ln w="57150">
            <a:solidFill>
              <a:srgbClr val="0043C8"/>
            </a:solidFill>
            <a:prstDash val="sysDot"/>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EC606346-3BD2-A28D-F819-963663456D75}"/>
              </a:ext>
            </a:extLst>
          </p:cNvPr>
          <p:cNvCxnSpPr>
            <a:cxnSpLocks/>
          </p:cNvCxnSpPr>
          <p:nvPr/>
        </p:nvCxnSpPr>
        <p:spPr>
          <a:xfrm>
            <a:off x="5971398" y="2102024"/>
            <a:ext cx="0" cy="2318741"/>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78DD4C63-AAF8-3881-957A-9792F51B7685}"/>
              </a:ext>
            </a:extLst>
          </p:cNvPr>
          <p:cNvCxnSpPr>
            <a:cxnSpLocks/>
          </p:cNvCxnSpPr>
          <p:nvPr/>
        </p:nvCxnSpPr>
        <p:spPr>
          <a:xfrm>
            <a:off x="4712845" y="3953031"/>
            <a:ext cx="619917" cy="1600668"/>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6746798C-0E1C-850D-6286-250AC0799A72}"/>
              </a:ext>
            </a:extLst>
          </p:cNvPr>
          <p:cNvCxnSpPr>
            <a:cxnSpLocks/>
          </p:cNvCxnSpPr>
          <p:nvPr/>
        </p:nvCxnSpPr>
        <p:spPr>
          <a:xfrm>
            <a:off x="4685597" y="3900482"/>
            <a:ext cx="1383362" cy="1691317"/>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AB3F7A9E-A87D-368C-3E6D-8FDC5712E37F}"/>
              </a:ext>
            </a:extLst>
          </p:cNvPr>
          <p:cNvSpPr txBox="1"/>
          <p:nvPr/>
        </p:nvSpPr>
        <p:spPr>
          <a:xfrm>
            <a:off x="2834709" y="3944387"/>
            <a:ext cx="1114067" cy="461665"/>
          </a:xfrm>
          <a:prstGeom prst="rect">
            <a:avLst/>
          </a:prstGeom>
          <a:noFill/>
          <a:ln>
            <a:noFill/>
          </a:ln>
        </p:spPr>
        <p:txBody>
          <a:bodyPr wrap="square" rtlCol="0">
            <a:spAutoFit/>
          </a:bodyPr>
          <a:lstStyle/>
          <a:p>
            <a:r>
              <a:rPr lang="en-US" altLang="ja-JP" sz="2400" dirty="0">
                <a:solidFill>
                  <a:srgbClr val="0043C8"/>
                </a:solidFill>
                <a:effectLst/>
                <a:latin typeface="ＭＳ Ｐゴシック" panose="020B0600070205080204" pitchFamily="50" charset="-128"/>
                <a:ea typeface="ＭＳ Ｐゴシック" panose="020B0600070205080204" pitchFamily="50" charset="-128"/>
              </a:rPr>
              <a:t>STEP1</a:t>
            </a:r>
            <a:endParaRPr kumimoji="1" lang="ja-JP" altLang="en-US" sz="2400" b="1" dirty="0">
              <a:solidFill>
                <a:srgbClr val="0043C8"/>
              </a:solidFill>
              <a:latin typeface="ＭＳ Ｐゴシック" panose="020B0600070205080204" pitchFamily="50" charset="-128"/>
              <a:ea typeface="ＭＳ Ｐゴシック" panose="020B0600070205080204" pitchFamily="50" charset="-128"/>
            </a:endParaRPr>
          </a:p>
        </p:txBody>
      </p:sp>
      <p:sp>
        <p:nvSpPr>
          <p:cNvPr id="49" name="テキスト ボックス 48">
            <a:extLst>
              <a:ext uri="{FF2B5EF4-FFF2-40B4-BE49-F238E27FC236}">
                <a16:creationId xmlns:a16="http://schemas.microsoft.com/office/drawing/2014/main" id="{D554C6A2-7E98-F06E-31C9-E76BB64DE3BA}"/>
              </a:ext>
            </a:extLst>
          </p:cNvPr>
          <p:cNvSpPr txBox="1"/>
          <p:nvPr/>
        </p:nvSpPr>
        <p:spPr>
          <a:xfrm>
            <a:off x="6111402" y="3944387"/>
            <a:ext cx="1114067" cy="461665"/>
          </a:xfrm>
          <a:prstGeom prst="rect">
            <a:avLst/>
          </a:prstGeom>
          <a:noFill/>
          <a:ln>
            <a:noFill/>
          </a:ln>
        </p:spPr>
        <p:txBody>
          <a:bodyPr wrap="square" rtlCol="0">
            <a:spAutoFit/>
          </a:bodyPr>
          <a:lstStyle/>
          <a:p>
            <a:r>
              <a:rPr lang="en-US" altLang="ja-JP" sz="2400" dirty="0">
                <a:solidFill>
                  <a:srgbClr val="FF0000"/>
                </a:solidFill>
                <a:effectLst/>
                <a:latin typeface="ＭＳ Ｐゴシック" panose="020B0600070205080204" pitchFamily="50" charset="-128"/>
                <a:ea typeface="ＭＳ Ｐゴシック" panose="020B0600070205080204" pitchFamily="50" charset="-128"/>
              </a:rPr>
              <a:t>STEP8</a:t>
            </a:r>
            <a:endParaRPr kumimoji="1" lang="ja-JP" altLang="en-US" sz="2400" b="1" dirty="0">
              <a:solidFill>
                <a:srgbClr val="FF0000"/>
              </a:solidFill>
              <a:latin typeface="ＭＳ Ｐゴシック" panose="020B0600070205080204" pitchFamily="50" charset="-128"/>
              <a:ea typeface="ＭＳ Ｐゴシック" panose="020B0600070205080204" pitchFamily="50" charset="-128"/>
            </a:endParaRPr>
          </a:p>
        </p:txBody>
      </p:sp>
      <p:pic>
        <p:nvPicPr>
          <p:cNvPr id="9" name="AS_G3_20_17_reading_s8_2">
            <a:hlinkClick r:id="" action="ppaction://media"/>
            <a:extLst>
              <a:ext uri="{FF2B5EF4-FFF2-40B4-BE49-F238E27FC236}">
                <a16:creationId xmlns:a16="http://schemas.microsoft.com/office/drawing/2014/main" id="{D1A32A0E-8171-A263-3ADA-7CED595BA66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929938" y="-149225"/>
            <a:ext cx="406400" cy="406400"/>
          </a:xfrm>
          <a:prstGeom prst="rect">
            <a:avLst/>
          </a:prstGeom>
        </p:spPr>
      </p:pic>
      <p:pic>
        <p:nvPicPr>
          <p:cNvPr id="12" name="AS_G3_20_16_reading_s8_1">
            <a:hlinkClick r:id="" action="ppaction://media"/>
            <a:extLst>
              <a:ext uri="{FF2B5EF4-FFF2-40B4-BE49-F238E27FC236}">
                <a16:creationId xmlns:a16="http://schemas.microsoft.com/office/drawing/2014/main" id="{625F1CBE-137A-DA20-B802-731C16FBD108}"/>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0929938" y="-971550"/>
            <a:ext cx="406400" cy="406400"/>
          </a:xfrm>
          <a:prstGeom prst="rect">
            <a:avLst/>
          </a:prstGeom>
        </p:spPr>
      </p:pic>
    </p:spTree>
    <p:extLst>
      <p:ext uri="{BB962C8B-B14F-4D97-AF65-F5344CB8AC3E}">
        <p14:creationId xmlns:p14="http://schemas.microsoft.com/office/powerpoint/2010/main" val="13820702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2004" fill="hold"/>
                                        <p:tgtEl>
                                          <p:spTgt spid="12"/>
                                        </p:tgtEl>
                                      </p:cBhvr>
                                    </p:cmd>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37"/>
                                        </p:tgtEl>
                                      </p:cBhvr>
                                    </p:animEffect>
                                    <p:set>
                                      <p:cBhvr>
                                        <p:cTn id="13" dur="1" fill="hold">
                                          <p:stCondLst>
                                            <p:cond delay="499"/>
                                          </p:stCondLst>
                                        </p:cTn>
                                        <p:tgtEl>
                                          <p:spTgt spid="3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27626" fill="hold"/>
                                        <p:tgtEl>
                                          <p:spTgt spid="9"/>
                                        </p:tgtEl>
                                      </p:cBhvr>
                                    </p:cmd>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cond evt="onNext" delay="0">
                      <p:tgtEl>
                        <p:sldTgt/>
                      </p:tgtEl>
                    </p:cond>
                  </p:endCondLst>
                </p:cTn>
                <p:tgtEl>
                  <p:spTgt spid="9"/>
                </p:tgtEl>
              </p:cMediaNode>
            </p:audio>
            <p:audio>
              <p:cMediaNode vol="80000">
                <p:cTn id="26" fill="hold" display="0">
                  <p:stCondLst>
                    <p:cond delay="indefinite"/>
                  </p:stCondLst>
                  <p:endCondLst>
                    <p:cond evt="onStopAudio" delay="0">
                      <p:tgtEl>
                        <p:sldTgt/>
                      </p:tgtEl>
                    </p:cond>
                    <p:cond evt="onNext" delay="0">
                      <p:tgtEl>
                        <p:sldTgt/>
                      </p:tgtEl>
                    </p:cond>
                  </p:endCondLst>
                </p:cTn>
                <p:tgtEl>
                  <p:spTgt spid="12"/>
                </p:tgtEl>
              </p:cMediaNode>
            </p:audio>
          </p:childTnLst>
        </p:cTn>
      </p:par>
    </p:tnLst>
    <p:bldLst>
      <p:bldP spid="37" grpId="0" animBg="1"/>
      <p:bldP spid="37" grpId="1" animBg="1"/>
      <p:bldP spid="3" grpId="0" animBg="1"/>
      <p:bldP spid="3"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2ECD2F7A-29A8-1199-C962-7CDDCBEAAE78}"/>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pic>
        <p:nvPicPr>
          <p:cNvPr id="9" name="合格の鐘">
            <a:hlinkClick r:id="" action="ppaction://media"/>
            <a:extLst>
              <a:ext uri="{FF2B5EF4-FFF2-40B4-BE49-F238E27FC236}">
                <a16:creationId xmlns:a16="http://schemas.microsoft.com/office/drawing/2014/main" id="{B665D7A6-C68C-4AB5-9FFF-B07275182F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8680" y="4244492"/>
            <a:ext cx="609601" cy="609600"/>
          </a:xfrm>
          <a:prstGeom prst="rect">
            <a:avLst/>
          </a:prstGeom>
        </p:spPr>
      </p:pic>
      <p:sp>
        <p:nvSpPr>
          <p:cNvPr id="8" name="テキスト ボックス 7">
            <a:extLst>
              <a:ext uri="{FF2B5EF4-FFF2-40B4-BE49-F238E27FC236}">
                <a16:creationId xmlns:a16="http://schemas.microsoft.com/office/drawing/2014/main" id="{1A486E7B-290D-4A20-93CB-5810801F5E00}"/>
              </a:ext>
            </a:extLst>
          </p:cNvPr>
          <p:cNvSpPr txBox="1"/>
          <p:nvPr/>
        </p:nvSpPr>
        <p:spPr>
          <a:xfrm>
            <a:off x="696811" y="1068765"/>
            <a:ext cx="7750379" cy="3631763"/>
          </a:xfrm>
          <a:prstGeom prst="rect">
            <a:avLst/>
          </a:prstGeom>
          <a:noFill/>
        </p:spPr>
        <p:txBody>
          <a:bodyPr wrap="square" rtlCol="0">
            <a:spAutoFit/>
          </a:bodyPr>
          <a:lstStyle/>
          <a:p>
            <a:r>
              <a:rPr kumimoji="1" lang="en-US" altLang="ja-JP" sz="11500" b="1" dirty="0">
                <a:ln w="38100">
                  <a:noFill/>
                </a:ln>
                <a:solidFill>
                  <a:srgbClr val="FFFF00"/>
                </a:solidFill>
                <a:latin typeface="メイリオ" panose="020B0604030504040204" pitchFamily="50" charset="-128"/>
                <a:ea typeface="メイリオ" panose="020B0604030504040204" pitchFamily="50" charset="-128"/>
              </a:rPr>
              <a:t>That’s all </a:t>
            </a:r>
          </a:p>
          <a:p>
            <a:r>
              <a:rPr kumimoji="1" lang="en-US" altLang="ja-JP" sz="11500" b="1" dirty="0">
                <a:ln w="38100">
                  <a:noFill/>
                </a:ln>
                <a:solidFill>
                  <a:srgbClr val="FFFF00"/>
                </a:solidFill>
                <a:latin typeface="メイリオ" panose="020B0604030504040204" pitchFamily="50" charset="-128"/>
                <a:ea typeface="メイリオ" panose="020B0604030504040204" pitchFamily="50" charset="-128"/>
              </a:rPr>
              <a:t>for today.</a:t>
            </a:r>
            <a:endParaRPr kumimoji="1" lang="ja-JP" altLang="en-US" sz="11500" b="1" dirty="0">
              <a:ln w="38100">
                <a:noFill/>
              </a:ln>
              <a:solidFill>
                <a:srgbClr val="FFFF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6068360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8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B9398-3DF2-4F93-20CE-33162B859C18}"/>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678CDB63-6BBB-0FCD-46E3-CCCA8B3A55A6}"/>
              </a:ext>
            </a:extLst>
          </p:cNvPr>
          <p:cNvSpPr/>
          <p:nvPr/>
        </p:nvSpPr>
        <p:spPr>
          <a:xfrm>
            <a:off x="-209725" y="1127824"/>
            <a:ext cx="9605395" cy="1065402"/>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1295FB1D-3FAE-7504-2EAD-B04D20D659EA}"/>
              </a:ext>
            </a:extLst>
          </p:cNvPr>
          <p:cNvSpPr/>
          <p:nvPr/>
        </p:nvSpPr>
        <p:spPr>
          <a:xfrm>
            <a:off x="-209725" y="68580"/>
            <a:ext cx="9605395" cy="10654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1">
            <a:extLst>
              <a:ext uri="{FF2B5EF4-FFF2-40B4-BE49-F238E27FC236}">
                <a16:creationId xmlns:a16="http://schemas.microsoft.com/office/drawing/2014/main" id="{8C2E9580-2236-3C9D-C372-6DE100B3CD62}"/>
              </a:ext>
            </a:extLst>
          </p:cNvPr>
          <p:cNvSpPr txBox="1">
            <a:spLocks/>
          </p:cNvSpPr>
          <p:nvPr/>
        </p:nvSpPr>
        <p:spPr>
          <a:xfrm>
            <a:off x="566057" y="210403"/>
            <a:ext cx="8468376" cy="7817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5400" b="1" dirty="0">
                <a:solidFill>
                  <a:schemeClr val="bg1"/>
                </a:solidFill>
                <a:latin typeface="ＭＳ Ｐゴシック" panose="020B0600070205080204" pitchFamily="50" charset="-128"/>
                <a:ea typeface="ＭＳ Ｐゴシック" panose="020B0600070205080204" pitchFamily="50" charset="-128"/>
              </a:rPr>
              <a:t>P.159</a:t>
            </a:r>
            <a:r>
              <a:rPr lang="ja-JP" altLang="en-US" sz="5400" b="1" dirty="0">
                <a:solidFill>
                  <a:schemeClr val="bg1"/>
                </a:solidFill>
                <a:latin typeface="ＭＳ Ｐゴシック" panose="020B0600070205080204" pitchFamily="50" charset="-128"/>
                <a:ea typeface="ＭＳ Ｐゴシック" panose="020B0600070205080204" pitchFamily="50" charset="-128"/>
              </a:rPr>
              <a:t> トレーニング</a:t>
            </a:r>
          </a:p>
        </p:txBody>
      </p:sp>
      <p:sp>
        <p:nvSpPr>
          <p:cNvPr id="3" name="テキスト ボックス 2">
            <a:extLst>
              <a:ext uri="{FF2B5EF4-FFF2-40B4-BE49-F238E27FC236}">
                <a16:creationId xmlns:a16="http://schemas.microsoft.com/office/drawing/2014/main" id="{FBD0AD1B-9DD7-8EF4-89B1-F1A589A4DE44}"/>
              </a:ext>
            </a:extLst>
          </p:cNvPr>
          <p:cNvSpPr txBox="1"/>
          <p:nvPr/>
        </p:nvSpPr>
        <p:spPr>
          <a:xfrm>
            <a:off x="620817" y="1275805"/>
            <a:ext cx="7944309" cy="769441"/>
          </a:xfrm>
          <a:prstGeom prst="rect">
            <a:avLst/>
          </a:prstGeom>
          <a:noFill/>
          <a:ln>
            <a:noFill/>
          </a:ln>
        </p:spPr>
        <p:txBody>
          <a:bodyPr wrap="square" rtlCol="0">
            <a:spAutoFit/>
          </a:bodyPr>
          <a:lstStyle/>
          <a:p>
            <a:pPr algn="just"/>
            <a:r>
              <a:rPr kumimoji="1" lang="ja-JP" altLang="en-US" sz="4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先行詞＋ </a:t>
            </a:r>
            <a:r>
              <a:rPr kumimoji="1" lang="en-US" altLang="ja-JP" sz="4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which </a:t>
            </a:r>
            <a:r>
              <a:rPr kumimoji="1" lang="ja-JP" altLang="en-US" sz="4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4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 </a:t>
            </a:r>
            <a:r>
              <a:rPr kumimoji="1" lang="ja-JP" altLang="en-US" sz="4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4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endParaRPr kumimoji="1" lang="ja-JP" altLang="en-US" sz="4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sp>
        <p:nvSpPr>
          <p:cNvPr id="8" name="正方形/長方形 7">
            <a:extLst>
              <a:ext uri="{FF2B5EF4-FFF2-40B4-BE49-F238E27FC236}">
                <a16:creationId xmlns:a16="http://schemas.microsoft.com/office/drawing/2014/main" id="{31EF2D10-E101-5DC5-5C6C-701D2302DB5B}"/>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1507F738-C30F-A6E5-FA9D-3BF364EEC8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6500" y="3827337"/>
            <a:ext cx="4132322" cy="3099242"/>
          </a:xfrm>
          <a:prstGeom prst="rect">
            <a:avLst/>
          </a:prstGeom>
        </p:spPr>
      </p:pic>
      <p:pic>
        <p:nvPicPr>
          <p:cNvPr id="10" name="se_maoudamashii_onepoint17">
            <a:hlinkClick r:id="" action="ppaction://media"/>
            <a:extLst>
              <a:ext uri="{FF2B5EF4-FFF2-40B4-BE49-F238E27FC236}">
                <a16:creationId xmlns:a16="http://schemas.microsoft.com/office/drawing/2014/main" id="{F11792CB-94E7-F71F-6DA3-92B1FBE36D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5418" y="2424941"/>
            <a:ext cx="609601" cy="609600"/>
          </a:xfrm>
          <a:prstGeom prst="rect">
            <a:avLst/>
          </a:prstGeom>
        </p:spPr>
      </p:pic>
    </p:spTree>
    <p:extLst>
      <p:ext uri="{BB962C8B-B14F-4D97-AF65-F5344CB8AC3E}">
        <p14:creationId xmlns:p14="http://schemas.microsoft.com/office/powerpoint/2010/main" val="6360774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96B4F-D616-84B2-0528-2934B43DDDAF}"/>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A6B5F0A-9EE6-2C9C-6C4C-BE913AC76CAC}"/>
              </a:ext>
            </a:extLst>
          </p:cNvPr>
          <p:cNvSpPr/>
          <p:nvPr/>
        </p:nvSpPr>
        <p:spPr>
          <a:xfrm>
            <a:off x="0" y="1021558"/>
            <a:ext cx="9144000" cy="583644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FA1F82C3-8419-37D0-669A-20EC9E053D23}"/>
              </a:ext>
            </a:extLst>
          </p:cNvPr>
          <p:cNvSpPr/>
          <p:nvPr/>
        </p:nvSpPr>
        <p:spPr>
          <a:xfrm>
            <a:off x="0" y="-1"/>
            <a:ext cx="9144000" cy="1021559"/>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198B8B65-5B06-6FD6-6A9F-DF511D1B9A81}"/>
              </a:ext>
            </a:extLst>
          </p:cNvPr>
          <p:cNvSpPr txBox="1"/>
          <p:nvPr/>
        </p:nvSpPr>
        <p:spPr>
          <a:xfrm>
            <a:off x="302136" y="75750"/>
            <a:ext cx="8716030" cy="830997"/>
          </a:xfrm>
          <a:prstGeom prst="rect">
            <a:avLst/>
          </a:prstGeom>
          <a:noFill/>
          <a:ln>
            <a:noFill/>
          </a:ln>
        </p:spPr>
        <p:txBody>
          <a:bodyPr wrap="square" rtlCol="0">
            <a:spAutoFit/>
          </a:bodyPr>
          <a:lstStyle/>
          <a:p>
            <a:r>
              <a:rPr lang="en-US" altLang="ja-JP" sz="2400" dirty="0">
                <a:solidFill>
                  <a:schemeClr val="bg1"/>
                </a:solidFill>
                <a:effectLst/>
                <a:latin typeface="ＭＳ Ｐゴシック" panose="020B0600070205080204" pitchFamily="50" charset="-128"/>
                <a:ea typeface="ＭＳ Ｐゴシック" panose="020B0600070205080204" pitchFamily="50" charset="-128"/>
              </a:rPr>
              <a:t>A </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から </a:t>
            </a:r>
            <a:r>
              <a:rPr lang="en-US" altLang="ja-JP" sz="2400" dirty="0">
                <a:solidFill>
                  <a:schemeClr val="bg1"/>
                </a:solidFill>
                <a:effectLst/>
                <a:latin typeface="ＭＳ Ｐゴシック" panose="020B0600070205080204" pitchFamily="50" charset="-128"/>
                <a:ea typeface="ＭＳ Ｐゴシック" panose="020B0600070205080204" pitchFamily="50" charset="-128"/>
              </a:rPr>
              <a:t>C </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のイラストに合う英文になるように、空欄にあてはまる</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英語を書いてください。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pic>
        <p:nvPicPr>
          <p:cNvPr id="5" name="図 4">
            <a:extLst>
              <a:ext uri="{FF2B5EF4-FFF2-40B4-BE49-F238E27FC236}">
                <a16:creationId xmlns:a16="http://schemas.microsoft.com/office/drawing/2014/main" id="{569B833E-A3D3-FB83-E39E-62FBDA083D6C}"/>
              </a:ext>
            </a:extLst>
          </p:cNvPr>
          <p:cNvPicPr>
            <a:picLocks noChangeAspect="1"/>
          </p:cNvPicPr>
          <p:nvPr/>
        </p:nvPicPr>
        <p:blipFill>
          <a:blip r:embed="rId2"/>
          <a:stretch>
            <a:fillRect/>
          </a:stretch>
        </p:blipFill>
        <p:spPr>
          <a:xfrm>
            <a:off x="216000" y="1097309"/>
            <a:ext cx="8712000" cy="5513516"/>
          </a:xfrm>
          <a:prstGeom prst="rect">
            <a:avLst/>
          </a:prstGeom>
        </p:spPr>
      </p:pic>
    </p:spTree>
    <p:extLst>
      <p:ext uri="{BB962C8B-B14F-4D97-AF65-F5344CB8AC3E}">
        <p14:creationId xmlns:p14="http://schemas.microsoft.com/office/powerpoint/2010/main" val="767105152"/>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96B4F-D616-84B2-0528-2934B43DDDAF}"/>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A6B5F0A-9EE6-2C9C-6C4C-BE913AC76CAC}"/>
              </a:ext>
            </a:extLst>
          </p:cNvPr>
          <p:cNvSpPr/>
          <p:nvPr/>
        </p:nvSpPr>
        <p:spPr>
          <a:xfrm>
            <a:off x="0" y="637116"/>
            <a:ext cx="9144000" cy="622088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3E9E16F6-990F-AC58-2D84-F3F5358781A0}"/>
              </a:ext>
            </a:extLst>
          </p:cNvPr>
          <p:cNvPicPr>
            <a:picLocks noChangeAspect="1"/>
          </p:cNvPicPr>
          <p:nvPr/>
        </p:nvPicPr>
        <p:blipFill>
          <a:blip r:embed="rId6"/>
          <a:stretch>
            <a:fillRect/>
          </a:stretch>
        </p:blipFill>
        <p:spPr>
          <a:xfrm>
            <a:off x="216000" y="1097309"/>
            <a:ext cx="8712000" cy="5513516"/>
          </a:xfrm>
          <a:prstGeom prst="rect">
            <a:avLst/>
          </a:prstGeom>
        </p:spPr>
      </p:pic>
      <p:sp>
        <p:nvSpPr>
          <p:cNvPr id="5" name="正方形/長方形 4">
            <a:extLst>
              <a:ext uri="{FF2B5EF4-FFF2-40B4-BE49-F238E27FC236}">
                <a16:creationId xmlns:a16="http://schemas.microsoft.com/office/drawing/2014/main" id="{B806755A-D7B8-DFDA-614C-37FE3E2C263A}"/>
              </a:ext>
            </a:extLst>
          </p:cNvPr>
          <p:cNvSpPr/>
          <p:nvPr/>
        </p:nvSpPr>
        <p:spPr>
          <a:xfrm>
            <a:off x="0" y="-1"/>
            <a:ext cx="9144000" cy="63711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AC660129-2CDE-2EC5-DA86-B5D20970A6FE}"/>
              </a:ext>
            </a:extLst>
          </p:cNvPr>
          <p:cNvSpPr txBox="1"/>
          <p:nvPr/>
        </p:nvSpPr>
        <p:spPr>
          <a:xfrm>
            <a:off x="302136" y="75750"/>
            <a:ext cx="8716030" cy="461665"/>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次は、音声を聞いて、確認してください。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pic>
        <p:nvPicPr>
          <p:cNvPr id="3" name="PPT_20">
            <a:hlinkClick r:id="" action="ppaction://media"/>
            <a:extLst>
              <a:ext uri="{FF2B5EF4-FFF2-40B4-BE49-F238E27FC236}">
                <a16:creationId xmlns:a16="http://schemas.microsoft.com/office/drawing/2014/main" id="{72358614-AACB-5FDF-6782-44F2BD7C2DB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33868" y="1220261"/>
            <a:ext cx="609600" cy="609600"/>
          </a:xfrm>
          <a:prstGeom prst="rect">
            <a:avLst/>
          </a:prstGeom>
        </p:spPr>
      </p:pic>
      <p:sp>
        <p:nvSpPr>
          <p:cNvPr id="29" name="テキスト ボックス 28">
            <a:extLst>
              <a:ext uri="{FF2B5EF4-FFF2-40B4-BE49-F238E27FC236}">
                <a16:creationId xmlns:a16="http://schemas.microsoft.com/office/drawing/2014/main" id="{E7723929-729F-F8B4-7296-46E28F9BBE29}"/>
              </a:ext>
            </a:extLst>
          </p:cNvPr>
          <p:cNvSpPr txBox="1"/>
          <p:nvPr/>
        </p:nvSpPr>
        <p:spPr>
          <a:xfrm>
            <a:off x="2499571" y="3345603"/>
            <a:ext cx="4119458"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which            baked</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pic>
        <p:nvPicPr>
          <p:cNvPr id="12" name="AS_G3_20_03_kihon_t_1">
            <a:hlinkClick r:id="" action="ppaction://media"/>
            <a:extLst>
              <a:ext uri="{FF2B5EF4-FFF2-40B4-BE49-F238E27FC236}">
                <a16:creationId xmlns:a16="http://schemas.microsoft.com/office/drawing/2014/main" id="{5F70BF8F-C803-3CE3-7BD0-55EF7CD8DF82}"/>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505671" y="2371112"/>
            <a:ext cx="406400" cy="406400"/>
          </a:xfrm>
          <a:prstGeom prst="rect">
            <a:avLst/>
          </a:prstGeom>
        </p:spPr>
      </p:pic>
      <p:pic>
        <p:nvPicPr>
          <p:cNvPr id="13" name="AS_G3_20_03_kihon_t_1">
            <a:hlinkClick r:id="" action="ppaction://media"/>
            <a:extLst>
              <a:ext uri="{FF2B5EF4-FFF2-40B4-BE49-F238E27FC236}">
                <a16:creationId xmlns:a16="http://schemas.microsoft.com/office/drawing/2014/main" id="{F87594AE-5111-5747-0D4C-80361CABE53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505671" y="1520643"/>
            <a:ext cx="406400" cy="406400"/>
          </a:xfrm>
          <a:prstGeom prst="rect">
            <a:avLst/>
          </a:prstGeom>
        </p:spPr>
      </p:pic>
      <p:sp>
        <p:nvSpPr>
          <p:cNvPr id="8" name="テキスト ボックス 7">
            <a:extLst>
              <a:ext uri="{FF2B5EF4-FFF2-40B4-BE49-F238E27FC236}">
                <a16:creationId xmlns:a16="http://schemas.microsoft.com/office/drawing/2014/main" id="{E294A0F3-71BF-4DD9-9B31-200AF57860E3}"/>
              </a:ext>
            </a:extLst>
          </p:cNvPr>
          <p:cNvSpPr txBox="1"/>
          <p:nvPr/>
        </p:nvSpPr>
        <p:spPr>
          <a:xfrm>
            <a:off x="3223471" y="4544040"/>
            <a:ext cx="3659929"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which             gave</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14" name="テキスト ボックス 13">
            <a:extLst>
              <a:ext uri="{FF2B5EF4-FFF2-40B4-BE49-F238E27FC236}">
                <a16:creationId xmlns:a16="http://schemas.microsoft.com/office/drawing/2014/main" id="{163F99D8-189E-8F6B-D987-153FB36554EF}"/>
              </a:ext>
            </a:extLst>
          </p:cNvPr>
          <p:cNvSpPr txBox="1"/>
          <p:nvPr/>
        </p:nvSpPr>
        <p:spPr>
          <a:xfrm>
            <a:off x="2613871" y="5773351"/>
            <a:ext cx="5437929"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which                          sent</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2477278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14"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39"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7514" fill="hold"/>
                                        <p:tgtEl>
                                          <p:spTgt spid="12"/>
                                        </p:tgtEl>
                                      </p:cBhvr>
                                    </p:cmd>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fill="hold" display="0">
                  <p:stCondLst>
                    <p:cond delay="indefinite"/>
                  </p:stCondLst>
                  <p:endCondLst>
                    <p:cond evt="onStopAudio" delay="0">
                      <p:tgtEl>
                        <p:sldTgt/>
                      </p:tgtEl>
                    </p:cond>
                    <p:cond evt="onNext" delay="0">
                      <p:tgtEl>
                        <p:sldTgt/>
                      </p:tgtEl>
                    </p:cond>
                  </p:endCondLst>
                </p:cTn>
                <p:tgtEl>
                  <p:spTgt spid="3"/>
                </p:tgtEl>
              </p:cMediaNode>
            </p:audio>
            <p:audio>
              <p:cMediaNode vol="80000">
                <p:cTn id="31" fill="hold" display="0">
                  <p:stCondLst>
                    <p:cond delay="indefinite"/>
                  </p:stCondLst>
                  <p:endCondLst>
                    <p:cond evt="onStopAudio" delay="0">
                      <p:tgtEl>
                        <p:sldTgt/>
                      </p:tgtEl>
                    </p:cond>
                  </p:endCondLst>
                </p:cTn>
                <p:tgtEl>
                  <p:spTgt spid="12"/>
                </p:tgtEl>
              </p:cMediaNode>
            </p:audio>
            <p:audio>
              <p:cMediaNode vol="80000">
                <p:cTn id="32" fill="hold" display="0">
                  <p:stCondLst>
                    <p:cond delay="indefinite"/>
                  </p:stCondLst>
                  <p:endCondLst>
                    <p:cond evt="onStopAudio" delay="0">
                      <p:tgtEl>
                        <p:sldTgt/>
                      </p:tgtEl>
                    </p:cond>
                    <p:cond evt="onNext" delay="0">
                      <p:tgtEl>
                        <p:sldTgt/>
                      </p:tgtEl>
                    </p:cond>
                  </p:endCondLst>
                </p:cTn>
                <p:tgtEl>
                  <p:spTgt spid="13"/>
                </p:tgtEl>
              </p:cMediaNode>
            </p:audio>
          </p:childTnLst>
        </p:cTn>
      </p:par>
    </p:tnLst>
    <p:bldLst>
      <p:bldP spid="29" grpId="0"/>
      <p:bldP spid="8"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96B4F-D616-84B2-0528-2934B43DDDAF}"/>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A6B5F0A-9EE6-2C9C-6C4C-BE913AC76CAC}"/>
              </a:ext>
            </a:extLst>
          </p:cNvPr>
          <p:cNvSpPr/>
          <p:nvPr/>
        </p:nvSpPr>
        <p:spPr>
          <a:xfrm>
            <a:off x="0" y="637116"/>
            <a:ext cx="9144000" cy="622088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23A98F6C-7312-ED4A-1A74-77C3E17F7CCA}"/>
              </a:ext>
            </a:extLst>
          </p:cNvPr>
          <p:cNvSpPr/>
          <p:nvPr/>
        </p:nvSpPr>
        <p:spPr>
          <a:xfrm>
            <a:off x="0" y="-1"/>
            <a:ext cx="9144000" cy="63711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D3BC392F-6057-8195-EEA9-7F3D9B02B5AC}"/>
              </a:ext>
            </a:extLst>
          </p:cNvPr>
          <p:cNvSpPr txBox="1"/>
          <p:nvPr/>
        </p:nvSpPr>
        <p:spPr>
          <a:xfrm>
            <a:off x="302136" y="75750"/>
            <a:ext cx="8716030" cy="461665"/>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完成した英文を、声に出して音読しておきましょう。</a:t>
            </a:r>
          </a:p>
        </p:txBody>
      </p:sp>
      <p:pic>
        <p:nvPicPr>
          <p:cNvPr id="9" name="図 8">
            <a:extLst>
              <a:ext uri="{FF2B5EF4-FFF2-40B4-BE49-F238E27FC236}">
                <a16:creationId xmlns:a16="http://schemas.microsoft.com/office/drawing/2014/main" id="{4A09BBDC-018E-BA44-EA24-1BC8F8039F3B}"/>
              </a:ext>
            </a:extLst>
          </p:cNvPr>
          <p:cNvPicPr>
            <a:picLocks noChangeAspect="1"/>
          </p:cNvPicPr>
          <p:nvPr/>
        </p:nvPicPr>
        <p:blipFill>
          <a:blip r:embed="rId2"/>
          <a:stretch>
            <a:fillRect/>
          </a:stretch>
        </p:blipFill>
        <p:spPr>
          <a:xfrm>
            <a:off x="216000" y="1097309"/>
            <a:ext cx="8712000" cy="5513516"/>
          </a:xfrm>
          <a:prstGeom prst="rect">
            <a:avLst/>
          </a:prstGeom>
        </p:spPr>
      </p:pic>
      <p:sp>
        <p:nvSpPr>
          <p:cNvPr id="10" name="テキスト ボックス 9">
            <a:extLst>
              <a:ext uri="{FF2B5EF4-FFF2-40B4-BE49-F238E27FC236}">
                <a16:creationId xmlns:a16="http://schemas.microsoft.com/office/drawing/2014/main" id="{7DA35AE9-0AFF-6C41-2E03-F7B84384275B}"/>
              </a:ext>
            </a:extLst>
          </p:cNvPr>
          <p:cNvSpPr txBox="1"/>
          <p:nvPr/>
        </p:nvSpPr>
        <p:spPr>
          <a:xfrm>
            <a:off x="2499571" y="3345603"/>
            <a:ext cx="4119458"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which            baked</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F2972DE5-AA35-B8BF-8A8B-A4C2B93D779A}"/>
              </a:ext>
            </a:extLst>
          </p:cNvPr>
          <p:cNvSpPr txBox="1"/>
          <p:nvPr/>
        </p:nvSpPr>
        <p:spPr>
          <a:xfrm>
            <a:off x="3223471" y="4544040"/>
            <a:ext cx="3659929"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which             gave</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DA50689F-DB26-B90A-6BC8-9E33A745B302}"/>
              </a:ext>
            </a:extLst>
          </p:cNvPr>
          <p:cNvSpPr txBox="1"/>
          <p:nvPr/>
        </p:nvSpPr>
        <p:spPr>
          <a:xfrm>
            <a:off x="2613871" y="5773351"/>
            <a:ext cx="5437929"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which                          sent</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62466497"/>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F2B0D-D249-E001-2D10-937CE56B30FE}"/>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1FAFDE97-1F0B-DA76-F9BC-44D1B44F43E2}"/>
              </a:ext>
            </a:extLst>
          </p:cNvPr>
          <p:cNvSpPr/>
          <p:nvPr/>
        </p:nvSpPr>
        <p:spPr>
          <a:xfrm>
            <a:off x="0" y="613167"/>
            <a:ext cx="9144000" cy="441037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9" name="PPT_20">
            <a:hlinkClick r:id="" action="ppaction://media"/>
            <a:extLst>
              <a:ext uri="{FF2B5EF4-FFF2-40B4-BE49-F238E27FC236}">
                <a16:creationId xmlns:a16="http://schemas.microsoft.com/office/drawing/2014/main" id="{001D6380-7A1A-60A1-2DB7-5A6C912776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0902" y="2788989"/>
            <a:ext cx="609600" cy="609600"/>
          </a:xfrm>
          <a:prstGeom prst="rect">
            <a:avLst/>
          </a:prstGeom>
        </p:spPr>
      </p:pic>
      <p:sp>
        <p:nvSpPr>
          <p:cNvPr id="2" name="正方形/長方形 1">
            <a:extLst>
              <a:ext uri="{FF2B5EF4-FFF2-40B4-BE49-F238E27FC236}">
                <a16:creationId xmlns:a16="http://schemas.microsoft.com/office/drawing/2014/main" id="{B2CD2220-3A40-3891-7264-9F12FBB78903}"/>
              </a:ext>
            </a:extLst>
          </p:cNvPr>
          <p:cNvSpPr/>
          <p:nvPr/>
        </p:nvSpPr>
        <p:spPr>
          <a:xfrm>
            <a:off x="0" y="-1"/>
            <a:ext cx="9144000" cy="63711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D42A7C52-35A4-B5ED-84AF-BB8A7D400A1F}"/>
              </a:ext>
            </a:extLst>
          </p:cNvPr>
          <p:cNvSpPr txBox="1"/>
          <p:nvPr/>
        </p:nvSpPr>
        <p:spPr>
          <a:xfrm>
            <a:off x="302136" y="75750"/>
            <a:ext cx="8716030" cy="461665"/>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練習したターゲットセンテンスを使って、英作文しましょう。</a:t>
            </a:r>
          </a:p>
        </p:txBody>
      </p:sp>
      <p:pic>
        <p:nvPicPr>
          <p:cNvPr id="3" name="AS_G3_20_04_kihon_t_2">
            <a:hlinkClick r:id="" action="ppaction://media"/>
            <a:extLst>
              <a:ext uri="{FF2B5EF4-FFF2-40B4-BE49-F238E27FC236}">
                <a16:creationId xmlns:a16="http://schemas.microsoft.com/office/drawing/2014/main" id="{6BDF9D10-978D-82F7-D919-402216B8E288}"/>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015538" y="2462213"/>
            <a:ext cx="406400" cy="406400"/>
          </a:xfrm>
          <a:prstGeom prst="rect">
            <a:avLst/>
          </a:prstGeom>
        </p:spPr>
      </p:pic>
      <p:pic>
        <p:nvPicPr>
          <p:cNvPr id="8" name="図 7">
            <a:extLst>
              <a:ext uri="{FF2B5EF4-FFF2-40B4-BE49-F238E27FC236}">
                <a16:creationId xmlns:a16="http://schemas.microsoft.com/office/drawing/2014/main" id="{B0373C03-6A06-BF6E-6242-06137B4DFF02}"/>
              </a:ext>
            </a:extLst>
          </p:cNvPr>
          <p:cNvPicPr>
            <a:picLocks noChangeAspect="1"/>
          </p:cNvPicPr>
          <p:nvPr/>
        </p:nvPicPr>
        <p:blipFill>
          <a:blip r:embed="rId7"/>
          <a:stretch>
            <a:fillRect/>
          </a:stretch>
        </p:blipFill>
        <p:spPr>
          <a:xfrm>
            <a:off x="129600" y="1382198"/>
            <a:ext cx="8884800" cy="2783904"/>
          </a:xfrm>
          <a:prstGeom prst="rect">
            <a:avLst/>
          </a:prstGeom>
        </p:spPr>
      </p:pic>
      <p:sp>
        <p:nvSpPr>
          <p:cNvPr id="5" name="テキスト ボックス 4">
            <a:extLst>
              <a:ext uri="{FF2B5EF4-FFF2-40B4-BE49-F238E27FC236}">
                <a16:creationId xmlns:a16="http://schemas.microsoft.com/office/drawing/2014/main" id="{93D69841-AE07-1FC7-07E1-9EC47B506F0C}"/>
              </a:ext>
            </a:extLst>
          </p:cNvPr>
          <p:cNvSpPr txBox="1"/>
          <p:nvPr/>
        </p:nvSpPr>
        <p:spPr>
          <a:xfrm>
            <a:off x="632705" y="5176199"/>
            <a:ext cx="7878590" cy="769441"/>
          </a:xfrm>
          <a:prstGeom prst="rect">
            <a:avLst/>
          </a:prstGeom>
          <a:noFill/>
        </p:spPr>
        <p:txBody>
          <a:bodyPr wrap="square" rtlCol="0">
            <a:spAutoFit/>
          </a:bodyPr>
          <a:lstStyle/>
          <a:p>
            <a:pPr>
              <a:lnSpc>
                <a:spcPct val="150000"/>
              </a:lnSpc>
            </a:pPr>
            <a:r>
              <a:rPr kumimoji="1" lang="en-US" altLang="ja-JP" sz="3200" dirty="0">
                <a:solidFill>
                  <a:srgbClr val="005C2A"/>
                </a:solidFill>
                <a:latin typeface="メイリオ" panose="020B0604030504040204" pitchFamily="50" charset="-128"/>
                <a:ea typeface="メイリオ" panose="020B0604030504040204" pitchFamily="50" charset="-128"/>
              </a:rPr>
              <a:t>It is a book which I bought yesterday.</a:t>
            </a:r>
          </a:p>
        </p:txBody>
      </p:sp>
    </p:spTree>
    <p:extLst>
      <p:ext uri="{BB962C8B-B14F-4D97-AF65-F5344CB8AC3E}">
        <p14:creationId xmlns:p14="http://schemas.microsoft.com/office/powerpoint/2010/main" val="10147745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9" fill="hold"/>
                                        <p:tgtEl>
                                          <p:spTgt spid="2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805" fill="hold"/>
                                        <p:tgtEl>
                                          <p:spTgt spid="3"/>
                                        </p:tgtEl>
                                      </p:cBhvr>
                                    </p:cmd>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cond evt="onNext" delay="0">
                      <p:tgtEl>
                        <p:sldTgt/>
                      </p:tgtEl>
                    </p:cond>
                  </p:endCondLst>
                </p:cTn>
                <p:tgtEl>
                  <p:spTgt spid="29"/>
                </p:tgtEl>
              </p:cMediaNode>
            </p:audio>
            <p:audio>
              <p:cMediaNode vol="80000">
                <p:cTn id="15"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39EDB-0C5C-8CB7-7689-9EF5F417FFC0}"/>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BA880D39-E9AA-9964-BF1D-925C27022A28}"/>
              </a:ext>
            </a:extLst>
          </p:cNvPr>
          <p:cNvSpPr/>
          <p:nvPr/>
        </p:nvSpPr>
        <p:spPr>
          <a:xfrm>
            <a:off x="-209725" y="68580"/>
            <a:ext cx="9605395" cy="10654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767556DF-A2F3-B824-3986-BB3E052EE31B}"/>
              </a:ext>
            </a:extLst>
          </p:cNvPr>
          <p:cNvSpPr txBox="1"/>
          <p:nvPr/>
        </p:nvSpPr>
        <p:spPr>
          <a:xfrm>
            <a:off x="620817" y="1714563"/>
            <a:ext cx="7944309" cy="461665"/>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学習した文法をふくむ英語の文章を読みましょう。</a:t>
            </a:r>
          </a:p>
        </p:txBody>
      </p:sp>
      <p:sp>
        <p:nvSpPr>
          <p:cNvPr id="7" name="正方形/長方形 6">
            <a:extLst>
              <a:ext uri="{FF2B5EF4-FFF2-40B4-BE49-F238E27FC236}">
                <a16:creationId xmlns:a16="http://schemas.microsoft.com/office/drawing/2014/main" id="{C8FA5657-6479-BE5C-51E4-1FA1CBE64CAB}"/>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se_maoudamashii_onepoint17">
            <a:hlinkClick r:id="" action="ppaction://media"/>
            <a:extLst>
              <a:ext uri="{FF2B5EF4-FFF2-40B4-BE49-F238E27FC236}">
                <a16:creationId xmlns:a16="http://schemas.microsoft.com/office/drawing/2014/main" id="{7CC15154-E1A1-C401-51CD-E24D7E9C56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5418" y="2424941"/>
            <a:ext cx="609601" cy="609600"/>
          </a:xfrm>
          <a:prstGeom prst="rect">
            <a:avLst/>
          </a:prstGeom>
        </p:spPr>
      </p:pic>
      <p:sp>
        <p:nvSpPr>
          <p:cNvPr id="6" name="タイトル 1">
            <a:extLst>
              <a:ext uri="{FF2B5EF4-FFF2-40B4-BE49-F238E27FC236}">
                <a16:creationId xmlns:a16="http://schemas.microsoft.com/office/drawing/2014/main" id="{2ED6B2F6-2ABA-CE31-1A41-32D2400B8BF6}"/>
              </a:ext>
            </a:extLst>
          </p:cNvPr>
          <p:cNvSpPr txBox="1">
            <a:spLocks/>
          </p:cNvSpPr>
          <p:nvPr/>
        </p:nvSpPr>
        <p:spPr>
          <a:xfrm>
            <a:off x="66261" y="210403"/>
            <a:ext cx="9011478" cy="7817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5400" b="1" spc="-300" dirty="0">
                <a:solidFill>
                  <a:schemeClr val="bg1"/>
                </a:solidFill>
                <a:latin typeface="ＭＳ Ｐゴシック" panose="020B0600070205080204" pitchFamily="50" charset="-128"/>
                <a:ea typeface="ＭＳ Ｐゴシック" panose="020B0600070205080204" pitchFamily="50" charset="-128"/>
              </a:rPr>
              <a:t>P.160</a:t>
            </a:r>
            <a:r>
              <a:rPr lang="ja-JP" altLang="en-US" sz="5400" b="1" spc="-300" dirty="0">
                <a:solidFill>
                  <a:schemeClr val="bg1"/>
                </a:solidFill>
                <a:latin typeface="ＭＳ Ｐゴシック" panose="020B0600070205080204" pitchFamily="50" charset="-128"/>
                <a:ea typeface="ＭＳ Ｐゴシック" panose="020B0600070205080204" pitchFamily="50" charset="-128"/>
              </a:rPr>
              <a:t>～</a:t>
            </a:r>
            <a:r>
              <a:rPr lang="en-US" altLang="ja-JP" sz="5400" b="1" spc="-300" dirty="0">
                <a:solidFill>
                  <a:schemeClr val="bg1"/>
                </a:solidFill>
                <a:latin typeface="ＭＳ Ｐゴシック" panose="020B0600070205080204" pitchFamily="50" charset="-128"/>
                <a:ea typeface="ＭＳ Ｐゴシック" panose="020B0600070205080204" pitchFamily="50" charset="-128"/>
              </a:rPr>
              <a:t>164</a:t>
            </a:r>
            <a:r>
              <a:rPr lang="ja-JP" altLang="en-US" sz="5400" b="1" spc="-300" dirty="0">
                <a:solidFill>
                  <a:schemeClr val="bg1"/>
                </a:solidFill>
                <a:latin typeface="ＭＳ Ｐゴシック" panose="020B0600070205080204" pitchFamily="50" charset="-128"/>
                <a:ea typeface="ＭＳ Ｐゴシック" panose="020B0600070205080204" pitchFamily="50" charset="-128"/>
              </a:rPr>
              <a:t> 英語の文章を読もう</a:t>
            </a:r>
          </a:p>
        </p:txBody>
      </p:sp>
    </p:spTree>
    <p:extLst>
      <p:ext uri="{BB962C8B-B14F-4D97-AF65-F5344CB8AC3E}">
        <p14:creationId xmlns:p14="http://schemas.microsoft.com/office/powerpoint/2010/main" val="31381719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17159</TotalTime>
  <Words>662</Words>
  <Application>Microsoft Office PowerPoint</Application>
  <PresentationFormat>画面に合わせる (4:3)</PresentationFormat>
  <Paragraphs>119</Paragraphs>
  <Slides>35</Slides>
  <Notes>0</Notes>
  <HiddenSlides>0</HiddenSlides>
  <MMClips>39</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35</vt:i4>
      </vt:variant>
    </vt:vector>
  </HeadingPairs>
  <TitlesOfParts>
    <vt:vector size="42" baseType="lpstr">
      <vt:lpstr>ＭＳ Ｐゴシック</vt:lpstr>
      <vt:lpstr>メイリオ</vt: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平河泰行</dc:creator>
  <cp:lastModifiedBy>prof501</cp:lastModifiedBy>
  <cp:revision>2154</cp:revision>
  <cp:lastPrinted>2016-06-23T16:36:17Z</cp:lastPrinted>
  <dcterms:created xsi:type="dcterms:W3CDTF">2016-05-30T03:13:09Z</dcterms:created>
  <dcterms:modified xsi:type="dcterms:W3CDTF">2025-12-17T06:36:15Z</dcterms:modified>
</cp:coreProperties>
</file>