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3626" r:id="rId2"/>
    <p:sldId id="3647" r:id="rId3"/>
    <p:sldId id="2024" r:id="rId4"/>
    <p:sldId id="2025" r:id="rId5"/>
    <p:sldId id="2026" r:id="rId6"/>
    <p:sldId id="2027" r:id="rId7"/>
    <p:sldId id="2028" r:id="rId8"/>
    <p:sldId id="2029" r:id="rId9"/>
    <p:sldId id="2021" r:id="rId10"/>
    <p:sldId id="2022" r:id="rId11"/>
    <p:sldId id="2023" r:id="rId12"/>
    <p:sldId id="2030" r:id="rId13"/>
    <p:sldId id="2031" r:id="rId14"/>
    <p:sldId id="2032" r:id="rId15"/>
    <p:sldId id="2033" r:id="rId16"/>
    <p:sldId id="2034" r:id="rId17"/>
    <p:sldId id="2035" r:id="rId18"/>
    <p:sldId id="2036" r:id="rId19"/>
    <p:sldId id="2037" r:id="rId20"/>
    <p:sldId id="2038" r:id="rId21"/>
    <p:sldId id="3622" r:id="rId22"/>
    <p:sldId id="4219" r:id="rId23"/>
    <p:sldId id="4220" r:id="rId24"/>
    <p:sldId id="4221" r:id="rId25"/>
    <p:sldId id="4222" r:id="rId26"/>
    <p:sldId id="4223" r:id="rId27"/>
    <p:sldId id="4224" r:id="rId2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4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media" Target="../media/media9.mp3"/><Relationship Id="rId7" Type="http://schemas.openxmlformats.org/officeDocument/2006/relationships/image" Target="../media/image1.png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9.mp3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1ED94EE-A254-4D38-A528-5CA963636D0E}"/>
              </a:ext>
            </a:extLst>
          </p:cNvPr>
          <p:cNvSpPr txBox="1"/>
          <p:nvPr/>
        </p:nvSpPr>
        <p:spPr>
          <a:xfrm>
            <a:off x="318052" y="2613392"/>
            <a:ext cx="8507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interesting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7_kihon_v3_interesting">
            <a:hlinkClick r:id="" action="ppaction://media"/>
            <a:extLst>
              <a:ext uri="{FF2B5EF4-FFF2-40B4-BE49-F238E27FC236}">
                <a16:creationId xmlns:a16="http://schemas.microsoft.com/office/drawing/2014/main" id="{DDA5E140-3E90-4E96-97E8-302C69F533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542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EA61752-AF81-4DF2-B535-D28973983751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おもしろい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7_kihon_v3_interesting">
            <a:hlinkClick r:id="" action="ppaction://media"/>
            <a:extLst>
              <a:ext uri="{FF2B5EF4-FFF2-40B4-BE49-F238E27FC236}">
                <a16:creationId xmlns:a16="http://schemas.microsoft.com/office/drawing/2014/main" id="{8EA53639-E985-432A-BD50-A1F9A88C91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5041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meet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7_kihon_v4_met">
            <a:hlinkClick r:id="" action="ppaction://media"/>
            <a:extLst>
              <a:ext uri="{FF2B5EF4-FFF2-40B4-BE49-F238E27FC236}">
                <a16:creationId xmlns:a16="http://schemas.microsoft.com/office/drawing/2014/main" id="{FA780BAE-72D8-4B73-B399-185881DE0B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12925" y="1939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2874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7_kihon_v4_met">
            <a:hlinkClick r:id="" action="ppaction://media"/>
            <a:extLst>
              <a:ext uri="{FF2B5EF4-FFF2-40B4-BE49-F238E27FC236}">
                <a16:creationId xmlns:a16="http://schemas.microsoft.com/office/drawing/2014/main" id="{071C6F64-0C92-4C1D-9139-710F375F9E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12925" y="1939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9586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meet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3_L17_kihon_v4_met">
            <a:hlinkClick r:id="" action="ppaction://media"/>
            <a:extLst>
              <a:ext uri="{FF2B5EF4-FFF2-40B4-BE49-F238E27FC236}">
                <a16:creationId xmlns:a16="http://schemas.microsoft.com/office/drawing/2014/main" id="{346518EC-65D1-43DE-A3AB-A93B6E44D9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12925" y="1939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8065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72C72ED-97F5-4AB5-AD75-34628EBD26FE}"/>
              </a:ext>
            </a:extLst>
          </p:cNvPr>
          <p:cNvGrpSpPr/>
          <p:nvPr/>
        </p:nvGrpSpPr>
        <p:grpSpPr>
          <a:xfrm>
            <a:off x="574158" y="1536175"/>
            <a:ext cx="7995684" cy="3785651"/>
            <a:chOff x="574158" y="1791644"/>
            <a:chExt cx="7995684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昨日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74158" y="4007635"/>
              <a:ext cx="79956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7_kihon_v5_yesterday">
            <a:hlinkClick r:id="" action="ppaction://media"/>
            <a:extLst>
              <a:ext uri="{FF2B5EF4-FFF2-40B4-BE49-F238E27FC236}">
                <a16:creationId xmlns:a16="http://schemas.microsoft.com/office/drawing/2014/main" id="{B80C6AB1-C5DB-4222-9499-45EF0F666A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5275" y="492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6954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6104" y="2536448"/>
            <a:ext cx="787179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yesterday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7_kihon_v5_yesterday">
            <a:hlinkClick r:id="" action="ppaction://media"/>
            <a:extLst>
              <a:ext uri="{FF2B5EF4-FFF2-40B4-BE49-F238E27FC236}">
                <a16:creationId xmlns:a16="http://schemas.microsoft.com/office/drawing/2014/main" id="{F2D48FDD-FCAF-4804-B73E-7428B60371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5275" y="492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2266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昨日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7_kihon_v5_yesterday">
            <a:hlinkClick r:id="" action="ppaction://media"/>
            <a:extLst>
              <a:ext uri="{FF2B5EF4-FFF2-40B4-BE49-F238E27FC236}">
                <a16:creationId xmlns:a16="http://schemas.microsoft.com/office/drawing/2014/main" id="{ABABDD29-133E-4D99-937B-7C0AB0FEC3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5275" y="492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3825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28FA86F-DC67-4EE8-B047-AEA6251C7895}"/>
              </a:ext>
            </a:extLst>
          </p:cNvPr>
          <p:cNvGrpSpPr/>
          <p:nvPr/>
        </p:nvGrpSpPr>
        <p:grpSpPr>
          <a:xfrm>
            <a:off x="569844" y="1320731"/>
            <a:ext cx="8004314" cy="4216538"/>
            <a:chOff x="569844" y="1360757"/>
            <a:chExt cx="8004314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69844" y="1360757"/>
              <a:ext cx="8004314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家</a:t>
              </a:r>
              <a:endParaRPr kumimoji="1" lang="ja-JP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7_kihon_v6_house">
            <a:hlinkClick r:id="" action="ppaction://media"/>
            <a:extLst>
              <a:ext uri="{FF2B5EF4-FFF2-40B4-BE49-F238E27FC236}">
                <a16:creationId xmlns:a16="http://schemas.microsoft.com/office/drawing/2014/main" id="{EDB415D5-311E-4236-93D7-186097C5B6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7016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DE657F6-BD2E-0874-1FBE-E59ED23CB1B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74236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228672"/>
            <a:ext cx="747422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house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7_kihon_v6_house">
            <a:hlinkClick r:id="" action="ppaction://media"/>
            <a:extLst>
              <a:ext uri="{FF2B5EF4-FFF2-40B4-BE49-F238E27FC236}">
                <a16:creationId xmlns:a16="http://schemas.microsoft.com/office/drawing/2014/main" id="{ECA18B27-8DD3-4265-B916-FC2FD9DC30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7016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27FFD94-9E95-DBFA-BEC5-5AC82914DD8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4707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10F58E3-678B-44D5-97B3-F302299FD318}"/>
              </a:ext>
            </a:extLst>
          </p:cNvPr>
          <p:cNvSpPr txBox="1"/>
          <p:nvPr/>
        </p:nvSpPr>
        <p:spPr>
          <a:xfrm>
            <a:off x="569844" y="2105561"/>
            <a:ext cx="80043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</a:t>
            </a:r>
            <a:endParaRPr kumimoji="1" lang="ja-JP" alt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7_kihon_v6_house">
            <a:hlinkClick r:id="" action="ppaction://media"/>
            <a:extLst>
              <a:ext uri="{FF2B5EF4-FFF2-40B4-BE49-F238E27FC236}">
                <a16:creationId xmlns:a16="http://schemas.microsoft.com/office/drawing/2014/main" id="{55C70CB3-DD9B-483A-AF8B-3BD37F72B7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60475" y="70167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39995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8B0A3-8CC1-9566-E499-5C8065DF8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DFE125-5875-42DA-3455-F9F7CA6BE29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DEF5950-AD8A-ADC9-FE21-B7E9B11CFA4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B74111E-E898-1D83-5640-D6B5462094D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EC120A9-CCA1-0A6A-03AD-C6CCD94FD2F0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BDB9388-BF59-EFB7-79AE-05704344EFD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last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9DA0BC8-EB2C-44D7-5010-011FAA9E5DC7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この前の</a:t>
              </a:r>
            </a:p>
          </p:txBody>
        </p:sp>
      </p:grpSp>
      <p:pic>
        <p:nvPicPr>
          <p:cNvPr id="4" name="G3_L17_kihon_v1_last">
            <a:hlinkClick r:id="" action="ppaction://media"/>
            <a:extLst>
              <a:ext uri="{FF2B5EF4-FFF2-40B4-BE49-F238E27FC236}">
                <a16:creationId xmlns:a16="http://schemas.microsoft.com/office/drawing/2014/main" id="{2F093328-114D-B670-8FD2-0DC69BEBD5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84275" y="987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63C1CE3-8F53-6041-CC80-303251CAAEB2}"/>
              </a:ext>
            </a:extLst>
          </p:cNvPr>
          <p:cNvSpPr/>
          <p:nvPr/>
        </p:nvSpPr>
        <p:spPr>
          <a:xfrm>
            <a:off x="3296873" y="3429000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387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414B0-3B13-9595-759E-834BEF808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C48E798-DE31-D61D-1256-FA12A0D2FF1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6E030C7-89AB-57A7-3D18-8F9A2C31003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C94052C-A9DF-B436-CA4C-CBE6B01F80A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6B6F17-7CB9-48D6-FAD3-DFB9E792B2CA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7123587-3D9B-F563-1406-728602392A5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night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B250CE9-84AE-EC6B-61F7-A997F18693E6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夜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7_kihon_v2_night">
            <a:hlinkClick r:id="" action="ppaction://media"/>
            <a:extLst>
              <a:ext uri="{FF2B5EF4-FFF2-40B4-BE49-F238E27FC236}">
                <a16:creationId xmlns:a16="http://schemas.microsoft.com/office/drawing/2014/main" id="{8CFB0FC6-00AE-CB2B-AB1E-6B54A732E6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17675" y="1673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B86A72D-1473-CBF2-5527-DCF86169CE7F}"/>
              </a:ext>
            </a:extLst>
          </p:cNvPr>
          <p:cNvSpPr/>
          <p:nvPr/>
        </p:nvSpPr>
        <p:spPr>
          <a:xfrm>
            <a:off x="2870200" y="3829050"/>
            <a:ext cx="33952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6493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97178-5C93-2BAA-37CB-B632F0CE6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30D2F86-D268-2DD6-1051-879200C36B6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5575480-D096-9F0F-0349-07B78DD8CB8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EEB019-FE47-37DD-6469-558A2DF3C8B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B3C14C7-0D3B-A534-39C8-3B6CA0F36369}"/>
              </a:ext>
            </a:extLst>
          </p:cNvPr>
          <p:cNvGrpSpPr/>
          <p:nvPr/>
        </p:nvGrpSpPr>
        <p:grpSpPr>
          <a:xfrm>
            <a:off x="302136" y="1859340"/>
            <a:ext cx="8539728" cy="2893099"/>
            <a:chOff x="302136" y="2437975"/>
            <a:chExt cx="8539728" cy="289309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73B0F7C-04AA-ABAE-3898-97B147996E50}"/>
                </a:ext>
              </a:extLst>
            </p:cNvPr>
            <p:cNvSpPr txBox="1"/>
            <p:nvPr/>
          </p:nvSpPr>
          <p:spPr>
            <a:xfrm>
              <a:off x="302136" y="4007635"/>
              <a:ext cx="853972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interesting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8599532-FDD8-668F-2E21-D713A2FBC6D7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おもしろい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7_kihon_v3_interesting">
            <a:hlinkClick r:id="" action="ppaction://media"/>
            <a:extLst>
              <a:ext uri="{FF2B5EF4-FFF2-40B4-BE49-F238E27FC236}">
                <a16:creationId xmlns:a16="http://schemas.microsoft.com/office/drawing/2014/main" id="{B6F36C89-430A-EAF0-CDA3-7682667BB6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89075" y="1501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0ED4127-15D4-5C9E-3C0A-94CB1C369C5A}"/>
              </a:ext>
            </a:extLst>
          </p:cNvPr>
          <p:cNvSpPr/>
          <p:nvPr/>
        </p:nvSpPr>
        <p:spPr>
          <a:xfrm>
            <a:off x="1612900" y="3233921"/>
            <a:ext cx="59098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3148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ECBA5-C2A2-427F-2786-EEC1A33E5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0E8A53F-85ED-5EA6-4ADB-42115196045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6FBC034-DCA2-232F-2F32-1F51B4D8338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327E578-8E2A-A2E8-AD38-95FF32233F2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93779CE-F425-C6BC-0740-77E9BB267A11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0ACE0E6-AB28-F265-6CF8-6FE487EDFE27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meet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D44FBDB-1D40-7825-3FE1-E3974B644A65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7_kihon_v4_met">
            <a:hlinkClick r:id="" action="ppaction://media"/>
            <a:extLst>
              <a:ext uri="{FF2B5EF4-FFF2-40B4-BE49-F238E27FC236}">
                <a16:creationId xmlns:a16="http://schemas.microsoft.com/office/drawing/2014/main" id="{1DE6D3E9-0E0A-9208-FC90-6E7315318D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12925" y="19399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48B319B-63BD-9495-16FD-8CBBF53AFFA2}"/>
              </a:ext>
            </a:extLst>
          </p:cNvPr>
          <p:cNvSpPr/>
          <p:nvPr/>
        </p:nvSpPr>
        <p:spPr>
          <a:xfrm>
            <a:off x="3301067" y="395479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5961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78E03-AD4A-8862-F250-682FF1A7E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CA42256-EA7F-6969-EE0C-31802799EAF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1C962C3-52D9-CFE9-CFDB-3C9BCEEC018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36AFE26-0664-22E1-C233-3D2F13CA7CC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CEB2F44-0692-586C-534A-666C8EE76DAF}"/>
              </a:ext>
            </a:extLst>
          </p:cNvPr>
          <p:cNvGrpSpPr/>
          <p:nvPr/>
        </p:nvGrpSpPr>
        <p:grpSpPr>
          <a:xfrm>
            <a:off x="241300" y="1536175"/>
            <a:ext cx="8661400" cy="3662541"/>
            <a:chOff x="241300" y="1791644"/>
            <a:chExt cx="8661400" cy="366254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79BB57C-2948-7D01-6694-8926C9EC56B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昨日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42A29B6-F6E6-EB42-485A-F0AFF9DF2607}"/>
                </a:ext>
              </a:extLst>
            </p:cNvPr>
            <p:cNvSpPr txBox="1"/>
            <p:nvPr/>
          </p:nvSpPr>
          <p:spPr>
            <a:xfrm>
              <a:off x="241300" y="4007635"/>
              <a:ext cx="86614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yesterday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7_kihon_v5_yesterday">
            <a:hlinkClick r:id="" action="ppaction://media"/>
            <a:extLst>
              <a:ext uri="{FF2B5EF4-FFF2-40B4-BE49-F238E27FC236}">
                <a16:creationId xmlns:a16="http://schemas.microsoft.com/office/drawing/2014/main" id="{7B7CA847-1A4C-BCB0-C554-9CEA86DB0B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5275" y="492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A7316CC-59BD-A6D5-6FC1-73B0146C58C5}"/>
              </a:ext>
            </a:extLst>
          </p:cNvPr>
          <p:cNvSpPr/>
          <p:nvPr/>
        </p:nvSpPr>
        <p:spPr>
          <a:xfrm>
            <a:off x="1612900" y="3519516"/>
            <a:ext cx="5918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0932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E5717-B669-94DE-F127-B14B3B632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9232992-10F1-84CD-0F3A-6631FA3A001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F93A216-8175-CDD8-0FB4-D3807501A65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6AA3BBB-FCDA-7FA1-C07D-D0D4C5DAAE9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CBE1B1-9D10-A0C8-2081-085906BDEFBB}"/>
              </a:ext>
            </a:extLst>
          </p:cNvPr>
          <p:cNvGrpSpPr/>
          <p:nvPr/>
        </p:nvGrpSpPr>
        <p:grpSpPr>
          <a:xfrm>
            <a:off x="569844" y="1320731"/>
            <a:ext cx="8004314" cy="4216538"/>
            <a:chOff x="569844" y="1360757"/>
            <a:chExt cx="8004314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778602D-A531-978C-DE5E-B4C908BD0705}"/>
                </a:ext>
              </a:extLst>
            </p:cNvPr>
            <p:cNvSpPr txBox="1"/>
            <p:nvPr/>
          </p:nvSpPr>
          <p:spPr>
            <a:xfrm>
              <a:off x="569844" y="1360757"/>
              <a:ext cx="8004314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家</a:t>
              </a:r>
              <a:endParaRPr kumimoji="1" lang="ja-JP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3FDD272-6917-2D81-03F7-9231E02FD0BB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house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7_kihon_v6_house">
            <a:hlinkClick r:id="" action="ppaction://media"/>
            <a:extLst>
              <a:ext uri="{FF2B5EF4-FFF2-40B4-BE49-F238E27FC236}">
                <a16:creationId xmlns:a16="http://schemas.microsoft.com/office/drawing/2014/main" id="{8418213C-CAC6-BDD8-C3CF-62BAB1459A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0475" y="7016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22E28CB-4A71-0836-3841-86A9B1FC531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CE92937-5CAD-7F71-0014-1D76E5B4304F}"/>
              </a:ext>
            </a:extLst>
          </p:cNvPr>
          <p:cNvSpPr/>
          <p:nvPr/>
        </p:nvSpPr>
        <p:spPr>
          <a:xfrm>
            <a:off x="2559050" y="3764292"/>
            <a:ext cx="40259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075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759EF39-F94D-427B-BC32-27C03DB7344D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この前の</a:t>
              </a:r>
            </a:p>
          </p:txBody>
        </p:sp>
      </p:grpSp>
      <p:pic>
        <p:nvPicPr>
          <p:cNvPr id="4" name="G3_L17_kihon_v1_last">
            <a:hlinkClick r:id="" action="ppaction://media"/>
            <a:extLst>
              <a:ext uri="{FF2B5EF4-FFF2-40B4-BE49-F238E27FC236}">
                <a16:creationId xmlns:a16="http://schemas.microsoft.com/office/drawing/2014/main" id="{0122AA9E-0891-4BC2-A08C-B7F7F633B7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8236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last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7_kihon_v1_last">
            <a:hlinkClick r:id="" action="ppaction://media"/>
            <a:extLst>
              <a:ext uri="{FF2B5EF4-FFF2-40B4-BE49-F238E27FC236}">
                <a16:creationId xmlns:a16="http://schemas.microsoft.com/office/drawing/2014/main" id="{59028B2F-017D-4E4B-9F45-4B21C0D15A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5600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この前の</a:t>
            </a:r>
          </a:p>
        </p:txBody>
      </p:sp>
      <p:pic>
        <p:nvPicPr>
          <p:cNvPr id="7" name="G3_L17_kihon_v1_last">
            <a:hlinkClick r:id="" action="ppaction://media"/>
            <a:extLst>
              <a:ext uri="{FF2B5EF4-FFF2-40B4-BE49-F238E27FC236}">
                <a16:creationId xmlns:a16="http://schemas.microsoft.com/office/drawing/2014/main" id="{C8E3D33E-AC8D-461E-9E6C-A9301B4AAA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3505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夜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7_kihon_v2_night">
            <a:hlinkClick r:id="" action="ppaction://media"/>
            <a:extLst>
              <a:ext uri="{FF2B5EF4-FFF2-40B4-BE49-F238E27FC236}">
                <a16:creationId xmlns:a16="http://schemas.microsoft.com/office/drawing/2014/main" id="{F71A5FEE-AD05-4F31-B5F9-5D5B7E75E0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1767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893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night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7_kihon_v2_night">
            <a:hlinkClick r:id="" action="ppaction://media"/>
            <a:extLst>
              <a:ext uri="{FF2B5EF4-FFF2-40B4-BE49-F238E27FC236}">
                <a16:creationId xmlns:a16="http://schemas.microsoft.com/office/drawing/2014/main" id="{9CDE00A8-339C-4FE4-AB52-B5236A9E21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1767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285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夜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7_kihon_v2_night">
            <a:hlinkClick r:id="" action="ppaction://media"/>
            <a:extLst>
              <a:ext uri="{FF2B5EF4-FFF2-40B4-BE49-F238E27FC236}">
                <a16:creationId xmlns:a16="http://schemas.microsoft.com/office/drawing/2014/main" id="{ED644BAE-9670-4B12-8537-1E8C55D0D0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1767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4043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574158" y="1859340"/>
            <a:ext cx="7995684" cy="3016210"/>
            <a:chOff x="574158" y="2437975"/>
            <a:chExt cx="7995684" cy="301621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74158" y="4007635"/>
              <a:ext cx="799568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おもしろい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7_kihon_v3_interesting">
            <a:hlinkClick r:id="" action="ppaction://media"/>
            <a:extLst>
              <a:ext uri="{FF2B5EF4-FFF2-40B4-BE49-F238E27FC236}">
                <a16:creationId xmlns:a16="http://schemas.microsoft.com/office/drawing/2014/main" id="{3C1F28C3-9F7D-4E9F-9E4E-B42F323140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9097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17948</TotalTime>
  <Words>113</Words>
  <Application>Microsoft Office PowerPoint</Application>
  <PresentationFormat>画面に合わせる (4:3)</PresentationFormat>
  <Paragraphs>53</Paragraphs>
  <Slides>27</Slides>
  <Notes>0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4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2178</cp:revision>
  <cp:lastPrinted>2016-06-23T16:36:17Z</cp:lastPrinted>
  <dcterms:created xsi:type="dcterms:W3CDTF">2016-05-30T03:13:09Z</dcterms:created>
  <dcterms:modified xsi:type="dcterms:W3CDTF">2025-12-17T06:55:54Z</dcterms:modified>
</cp:coreProperties>
</file>