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43" r:id="rId4"/>
    <p:sldId id="2144" r:id="rId5"/>
    <p:sldId id="2145" r:id="rId6"/>
    <p:sldId id="4282" r:id="rId7"/>
    <p:sldId id="4283" r:id="rId8"/>
    <p:sldId id="4284" r:id="rId9"/>
    <p:sldId id="3717" r:id="rId10"/>
    <p:sldId id="3718" r:id="rId11"/>
    <p:sldId id="3719" r:id="rId12"/>
    <p:sldId id="4241" r:id="rId13"/>
    <p:sldId id="4242" r:id="rId14"/>
    <p:sldId id="4243" r:id="rId15"/>
    <p:sldId id="3552" r:id="rId16"/>
    <p:sldId id="3553" r:id="rId17"/>
    <p:sldId id="3554" r:id="rId18"/>
    <p:sldId id="3503" r:id="rId19"/>
    <p:sldId id="3504" r:id="rId20"/>
    <p:sldId id="3505" r:id="rId21"/>
    <p:sldId id="3537" r:id="rId22"/>
    <p:sldId id="3538" r:id="rId23"/>
    <p:sldId id="3539" r:id="rId24"/>
    <p:sldId id="2050" r:id="rId25"/>
    <p:sldId id="2051" r:id="rId26"/>
    <p:sldId id="2052" r:id="rId27"/>
    <p:sldId id="4326" r:id="rId28"/>
    <p:sldId id="4327" r:id="rId29"/>
    <p:sldId id="4328" r:id="rId30"/>
    <p:sldId id="4285" r:id="rId31"/>
    <p:sldId id="4286" r:id="rId32"/>
    <p:sldId id="4287" r:id="rId33"/>
    <p:sldId id="3646" r:id="rId34"/>
    <p:sldId id="4329" r:id="rId35"/>
    <p:sldId id="4330" r:id="rId36"/>
    <p:sldId id="4331" r:id="rId37"/>
    <p:sldId id="4332" r:id="rId38"/>
    <p:sldId id="4333" r:id="rId39"/>
    <p:sldId id="4334" r:id="rId40"/>
    <p:sldId id="4335" r:id="rId41"/>
    <p:sldId id="4336" r:id="rId42"/>
    <p:sldId id="4337" r:id="rId43"/>
    <p:sldId id="4338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CDD92-487C-87BD-87E6-55E48BDC7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E4F843-BA6B-ABAC-EA4E-4500E866B02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8B669D-95B1-015C-3031-6D0E374876FC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imprinting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mprinting">
            <a:hlinkClick r:id="" action="ppaction://media"/>
            <a:extLst>
              <a:ext uri="{FF2B5EF4-FFF2-40B4-BE49-F238E27FC236}">
                <a16:creationId xmlns:a16="http://schemas.microsoft.com/office/drawing/2014/main" id="{17AFC29E-30FC-DC4D-32A5-6096AE38FE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61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98918-6185-CB23-0E53-0F4262623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C5D46F-0382-C236-6F38-1031F5E21D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B9902EE-5539-4C40-7D46-3FD13E1A1A15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刷り込み</a:t>
            </a:r>
          </a:p>
        </p:txBody>
      </p:sp>
      <p:pic>
        <p:nvPicPr>
          <p:cNvPr id="3" name="imprinting">
            <a:hlinkClick r:id="" action="ppaction://media"/>
            <a:extLst>
              <a:ext uri="{FF2B5EF4-FFF2-40B4-BE49-F238E27FC236}">
                <a16:creationId xmlns:a16="http://schemas.microsoft.com/office/drawing/2014/main" id="{8C68803C-722E-40B3-243D-D2503F7759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914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形態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orm">
            <a:hlinkClick r:id="" action="ppaction://media"/>
            <a:extLst>
              <a:ext uri="{FF2B5EF4-FFF2-40B4-BE49-F238E27FC236}">
                <a16:creationId xmlns:a16="http://schemas.microsoft.com/office/drawing/2014/main" id="{B5D522D5-BEC3-A9EF-35A9-636CD2939F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44500" y="239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770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4331A1-E4AD-AEBB-A61B-10149250F993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orm">
            <a:hlinkClick r:id="" action="ppaction://media"/>
            <a:extLst>
              <a:ext uri="{FF2B5EF4-FFF2-40B4-BE49-F238E27FC236}">
                <a16:creationId xmlns:a16="http://schemas.microsoft.com/office/drawing/2014/main" id="{566CB89E-FF30-3A00-651E-0E4F0D48D0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44500" y="239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898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形態</a:t>
            </a:r>
          </a:p>
        </p:txBody>
      </p:sp>
      <p:pic>
        <p:nvPicPr>
          <p:cNvPr id="2" name="form">
            <a:hlinkClick r:id="" action="ppaction://media"/>
            <a:extLst>
              <a:ext uri="{FF2B5EF4-FFF2-40B4-BE49-F238E27FC236}">
                <a16:creationId xmlns:a16="http://schemas.microsoft.com/office/drawing/2014/main" id="{4F22B25D-6152-59C7-608A-B4A3C02888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44500" y="239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052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1484436"/>
            <a:ext cx="9144000" cy="3889128"/>
            <a:chOff x="0" y="829370"/>
            <a:chExt cx="9144000" cy="38891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702835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[t----] [o-] ... [a-]</a:t>
              </a:r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みなす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hink of ... as">
            <a:hlinkClick r:id="" action="ppaction://media"/>
            <a:extLst>
              <a:ext uri="{FF2B5EF4-FFF2-40B4-BE49-F238E27FC236}">
                <a16:creationId xmlns:a16="http://schemas.microsoft.com/office/drawing/2014/main" id="{F0ADC501-82B5-2836-AE22-F4929DAE68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61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16" y="2767281"/>
            <a:ext cx="8984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think of ... as </a:t>
            </a:r>
            <a:r>
              <a:rPr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hink of ... as">
            <a:hlinkClick r:id="" action="ppaction://media"/>
            <a:extLst>
              <a:ext uri="{FF2B5EF4-FFF2-40B4-BE49-F238E27FC236}">
                <a16:creationId xmlns:a16="http://schemas.microsoft.com/office/drawing/2014/main" id="{B0AFDC04-1E36-42A2-68E0-0F0E1559AC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91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A5147C-4720-B64C-29A2-918597352F02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を～と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みなす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think of ... as">
            <a:hlinkClick r:id="" action="ppaction://media"/>
            <a:extLst>
              <a:ext uri="{FF2B5EF4-FFF2-40B4-BE49-F238E27FC236}">
                <a16:creationId xmlns:a16="http://schemas.microsoft.com/office/drawing/2014/main" id="{BADBD86C-5E21-9431-7042-635F9B209C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77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206EAF-CEE8-4486-BBB7-84DBE38D6564}"/>
              </a:ext>
            </a:extLst>
          </p:cNvPr>
          <p:cNvGrpSpPr/>
          <p:nvPr/>
        </p:nvGrpSpPr>
        <p:grpSpPr>
          <a:xfrm>
            <a:off x="206477" y="1427921"/>
            <a:ext cx="8731046" cy="4002159"/>
            <a:chOff x="206477" y="1575136"/>
            <a:chExt cx="8731046" cy="400215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575136"/>
              <a:ext cx="8731046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親</a:t>
              </a:r>
            </a:p>
          </p:txBody>
        </p:sp>
      </p:grpSp>
      <p:pic>
        <p:nvPicPr>
          <p:cNvPr id="4" name="parent">
            <a:hlinkClick r:id="" action="ppaction://media"/>
            <a:extLst>
              <a:ext uri="{FF2B5EF4-FFF2-40B4-BE49-F238E27FC236}">
                <a16:creationId xmlns:a16="http://schemas.microsoft.com/office/drawing/2014/main" id="{D0A5C6CF-54C5-DC98-664F-A91C0637A4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695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FA6F9F-C370-46C8-2001-8908D2E20FED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parent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arent">
            <a:hlinkClick r:id="" action="ppaction://media"/>
            <a:extLst>
              <a:ext uri="{FF2B5EF4-FFF2-40B4-BE49-F238E27FC236}">
                <a16:creationId xmlns:a16="http://schemas.microsoft.com/office/drawing/2014/main" id="{CFD824E2-4C15-B2D6-AB8D-EAEB26B1F8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33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105561"/>
            <a:ext cx="873104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親</a:t>
            </a:r>
          </a:p>
        </p:txBody>
      </p:sp>
      <p:pic>
        <p:nvPicPr>
          <p:cNvPr id="2" name="parent">
            <a:hlinkClick r:id="" action="ppaction://media"/>
            <a:extLst>
              <a:ext uri="{FF2B5EF4-FFF2-40B4-BE49-F238E27FC236}">
                <a16:creationId xmlns:a16="http://schemas.microsoft.com/office/drawing/2014/main" id="{583D91D9-4EB9-126E-4F00-E1E6EC8799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731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ふ化する</a:t>
              </a:r>
            </a:p>
          </p:txBody>
        </p:sp>
      </p:grpSp>
      <p:pic>
        <p:nvPicPr>
          <p:cNvPr id="2" name="hatch">
            <a:hlinkClick r:id="" action="ppaction://media"/>
            <a:extLst>
              <a:ext uri="{FF2B5EF4-FFF2-40B4-BE49-F238E27FC236}">
                <a16:creationId xmlns:a16="http://schemas.microsoft.com/office/drawing/2014/main" id="{20667596-9EB8-4343-C026-05E60EE94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2079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43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1BA1E9-42DE-0001-E74D-51CD535472A4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hatch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atch">
            <a:hlinkClick r:id="" action="ppaction://media"/>
            <a:extLst>
              <a:ext uri="{FF2B5EF4-FFF2-40B4-BE49-F238E27FC236}">
                <a16:creationId xmlns:a16="http://schemas.microsoft.com/office/drawing/2014/main" id="{F8DC20F8-2CA8-FCA6-0405-5E41B9DD3D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2079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0872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ふ化する</a:t>
            </a:r>
          </a:p>
        </p:txBody>
      </p:sp>
      <p:pic>
        <p:nvPicPr>
          <p:cNvPr id="2" name="hatch">
            <a:hlinkClick r:id="" action="ppaction://media"/>
            <a:extLst>
              <a:ext uri="{FF2B5EF4-FFF2-40B4-BE49-F238E27FC236}">
                <a16:creationId xmlns:a16="http://schemas.microsoft.com/office/drawing/2014/main" id="{0D62CF56-39D4-4491-DA3A-52CAA88107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2079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825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209908"/>
            <a:ext cx="7513983" cy="4438184"/>
            <a:chOff x="815009" y="1258379"/>
            <a:chExt cx="7513983" cy="443818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58379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のあとを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ついて行く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ollow">
            <a:hlinkClick r:id="" action="ppaction://media"/>
            <a:extLst>
              <a:ext uri="{FF2B5EF4-FFF2-40B4-BE49-F238E27FC236}">
                <a16:creationId xmlns:a16="http://schemas.microsoft.com/office/drawing/2014/main" id="{A47C4809-D948-3FB6-DA70-FC326FBD8C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2089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1618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27204C-AD3B-AF36-EB9B-3AC269BBB866}"/>
              </a:ext>
            </a:extLst>
          </p:cNvPr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follow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ollow">
            <a:hlinkClick r:id="" action="ppaction://media"/>
            <a:extLst>
              <a:ext uri="{FF2B5EF4-FFF2-40B4-BE49-F238E27FC236}">
                <a16:creationId xmlns:a16="http://schemas.microsoft.com/office/drawing/2014/main" id="{3ACAB4D2-581C-F55E-4940-FD3DCD33B4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2089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02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80A828-399F-C544-550B-757E1E12F4CF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のあとを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ついて行く</a:t>
            </a:r>
          </a:p>
        </p:txBody>
      </p:sp>
      <p:pic>
        <p:nvPicPr>
          <p:cNvPr id="2" name="follow">
            <a:hlinkClick r:id="" action="ppaction://media"/>
            <a:extLst>
              <a:ext uri="{FF2B5EF4-FFF2-40B4-BE49-F238E27FC236}">
                <a16:creationId xmlns:a16="http://schemas.microsoft.com/office/drawing/2014/main" id="{2B227386-57B7-6F1D-3BBA-3A28706A45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2089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861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hick">
            <a:hlinkClick r:id="" action="ppaction://media"/>
            <a:extLst>
              <a:ext uri="{FF2B5EF4-FFF2-40B4-BE49-F238E27FC236}">
                <a16:creationId xmlns:a16="http://schemas.microsoft.com/office/drawing/2014/main" id="{66EE4338-5C5E-967A-6095-48E8F3F6BD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0263" y="2197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577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chick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hick">
            <a:hlinkClick r:id="" action="ppaction://media"/>
            <a:extLst>
              <a:ext uri="{FF2B5EF4-FFF2-40B4-BE49-F238E27FC236}">
                <a16:creationId xmlns:a16="http://schemas.microsoft.com/office/drawing/2014/main" id="{BE7E86A4-4199-1F6A-9140-DA92DBD803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0263" y="2197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76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ひな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hick">
            <a:hlinkClick r:id="" action="ppaction://media"/>
            <a:extLst>
              <a:ext uri="{FF2B5EF4-FFF2-40B4-BE49-F238E27FC236}">
                <a16:creationId xmlns:a16="http://schemas.microsoft.com/office/drawing/2014/main" id="{A4570D37-54CA-EAF2-9951-D3EAAD4086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0263" y="2197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8578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9A3609-9238-4035-8F8C-BF2036ACB88F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B0D8CF-A2A8-4F39-AD8B-69E54DF3136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A6A93C-9D9D-4486-BAFC-F77874A56CD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を研究する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E2D84852-C66E-A4AD-599F-951AB495B0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09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57013" y="4007635"/>
              <a:ext cx="70299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出来事</a:t>
              </a: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633F7A9-06F6-4DFA-D8B1-A8C123886EB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ncident">
            <a:hlinkClick r:id="" action="ppaction://media"/>
            <a:extLst>
              <a:ext uri="{FF2B5EF4-FFF2-40B4-BE49-F238E27FC236}">
                <a16:creationId xmlns:a16="http://schemas.microsoft.com/office/drawing/2014/main" id="{1E410615-93F3-3BE3-9479-94DA2BE14E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A0F82B-BF0F-24C2-1F35-0314F6049235}"/>
              </a:ext>
            </a:extLst>
          </p:cNvPr>
          <p:cNvSpPr txBox="1"/>
          <p:nvPr/>
        </p:nvSpPr>
        <p:spPr>
          <a:xfrm>
            <a:off x="291548" y="2459504"/>
            <a:ext cx="8560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incident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748416B-0FD8-45D9-0F92-7DCDF46B434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ncident">
            <a:hlinkClick r:id="" action="ppaction://media"/>
            <a:extLst>
              <a:ext uri="{FF2B5EF4-FFF2-40B4-BE49-F238E27FC236}">
                <a16:creationId xmlns:a16="http://schemas.microsoft.com/office/drawing/2014/main" id="{00A595DC-0B1C-AB6F-1FED-DD5ECA79C1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出来事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7" name="incident">
            <a:hlinkClick r:id="" action="ppaction://media"/>
            <a:extLst>
              <a:ext uri="{FF2B5EF4-FFF2-40B4-BE49-F238E27FC236}">
                <a16:creationId xmlns:a16="http://schemas.microsoft.com/office/drawing/2014/main" id="{8D6C5A28-4EAF-279D-F192-58760EDD528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81050" y="194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9AC05-7D23-0EF6-A6D0-E4CC88919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B4FBA3-E3FA-AD68-A42A-61CA02FA88D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F87B8A-2525-B9AF-AA9E-B633ED5B64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85C6E85-B3C0-E07A-7952-1414B75F86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6F939BB-F59A-EEF5-4E73-75624AB0041F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5561C09-C381-3DD8-F736-81202AEDAA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2B7E878-E23F-372F-093D-B71F12F977A8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を研究する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341F2B7-2BAD-E853-A4B2-26D3EAA9638E}"/>
              </a:ext>
            </a:extLst>
          </p:cNvPr>
          <p:cNvSpPr/>
          <p:nvPr/>
        </p:nvSpPr>
        <p:spPr>
          <a:xfrm>
            <a:off x="2801923" y="3429000"/>
            <a:ext cx="3549690" cy="15266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study">
            <a:hlinkClick r:id="" action="ppaction://media"/>
            <a:extLst>
              <a:ext uri="{FF2B5EF4-FFF2-40B4-BE49-F238E27FC236}">
                <a16:creationId xmlns:a16="http://schemas.microsoft.com/office/drawing/2014/main" id="{D9836A02-547F-F682-23D8-31180D04E5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3575" y="17033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661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24006-9E2A-D206-9B5C-14DB66D95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6DBEDE8-62AE-EEF4-F7A4-B60B2C58AA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5AC8B0-AE63-647F-4E97-B0890CAB21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EDAA9F-4F77-81C4-CCC0-9364060ABE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5BB989-0992-2095-C676-B27003F1ABA3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9194B8-6A25-724D-200A-5C1AAA59E402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[work] [on]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171440B-BBE7-6AFE-B7E2-D34579F48EE5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に取り組む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CC2161-9E1A-F5C3-B832-6B6E148AC453}"/>
              </a:ext>
            </a:extLst>
          </p:cNvPr>
          <p:cNvSpPr/>
          <p:nvPr/>
        </p:nvSpPr>
        <p:spPr>
          <a:xfrm>
            <a:off x="1776718" y="3682402"/>
            <a:ext cx="2895950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F441C05-9494-032D-94DF-E74B00BB4450}"/>
              </a:ext>
            </a:extLst>
          </p:cNvPr>
          <p:cNvSpPr/>
          <p:nvPr/>
        </p:nvSpPr>
        <p:spPr>
          <a:xfrm>
            <a:off x="5786656" y="3682402"/>
            <a:ext cx="1679546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work on">
            <a:hlinkClick r:id="" action="ppaction://media"/>
            <a:extLst>
              <a:ext uri="{FF2B5EF4-FFF2-40B4-BE49-F238E27FC236}">
                <a16:creationId xmlns:a16="http://schemas.microsoft.com/office/drawing/2014/main" id="{2C4991F0-51B5-1110-4BD0-A4F2EB1A1B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2173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05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8947A-74DA-F627-5ADC-49A6B160B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B2CBAC6-ECA2-6E5C-526D-55B938639E9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AA2A1E4-D240-8998-7D64-317B49FB98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78A5B49-4E7A-80EC-68B6-41619DA2C3B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254D315-5714-14A0-EF95-54E630126DC8}"/>
              </a:ext>
            </a:extLst>
          </p:cNvPr>
          <p:cNvGrpSpPr/>
          <p:nvPr/>
        </p:nvGrpSpPr>
        <p:grpSpPr>
          <a:xfrm>
            <a:off x="206477" y="1713146"/>
            <a:ext cx="8731046" cy="3308598"/>
            <a:chOff x="206478" y="2145587"/>
            <a:chExt cx="8731046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157C7B2-3B04-8990-3F0A-3E0919CCEBE9}"/>
                </a:ext>
              </a:extLst>
            </p:cNvPr>
            <p:cNvSpPr txBox="1"/>
            <p:nvPr/>
          </p:nvSpPr>
          <p:spPr>
            <a:xfrm>
              <a:off x="206478" y="4007635"/>
              <a:ext cx="873104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imprinting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EB8AE4A-8BF0-07ED-14F2-21A1D4D16ADB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刷り込み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8F8E7D-754C-B4CB-5327-8B7163DB2924}"/>
              </a:ext>
            </a:extLst>
          </p:cNvPr>
          <p:cNvSpPr/>
          <p:nvPr/>
        </p:nvSpPr>
        <p:spPr>
          <a:xfrm>
            <a:off x="1417739" y="3575194"/>
            <a:ext cx="6318058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imprinting">
            <a:hlinkClick r:id="" action="ppaction://media"/>
            <a:extLst>
              <a:ext uri="{FF2B5EF4-FFF2-40B4-BE49-F238E27FC236}">
                <a16:creationId xmlns:a16="http://schemas.microsoft.com/office/drawing/2014/main" id="{F1D0655D-EB8C-F7B0-C4AA-16F75F10D9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95313" y="21383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02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8712D-15D3-DF77-1265-0E0A23B22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5DB14A-A5AD-8863-2CF8-46455A93F3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F140BDF-8D02-39BC-5385-040C8A50D4C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A31C02-0CDD-ADEC-21A7-1D225D817E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EEF04E5-5BF9-0938-B8E2-44E1F0295D5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9ADEFC4-1495-4F26-8577-AEEC917E2B1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805CCF3-0BEE-1A75-907D-B239A8AF2FF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形態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AB74DA7-2D4F-D769-D55A-4C7A52D28F57}"/>
              </a:ext>
            </a:extLst>
          </p:cNvPr>
          <p:cNvSpPr/>
          <p:nvPr/>
        </p:nvSpPr>
        <p:spPr>
          <a:xfrm>
            <a:off x="3009900" y="3752166"/>
            <a:ext cx="3133736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form">
            <a:hlinkClick r:id="" action="ppaction://media"/>
            <a:extLst>
              <a:ext uri="{FF2B5EF4-FFF2-40B4-BE49-F238E27FC236}">
                <a16:creationId xmlns:a16="http://schemas.microsoft.com/office/drawing/2014/main" id="{3C904CB3-3481-77EE-94A8-24B2ED413B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3600" y="2332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740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52A6C-3AFB-A853-5E4A-2A02A4FE1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6E1858-1935-8DB5-E3CA-841267B691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9F6C4F-A228-A179-CCB0-B187F820CB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0EE864C-6CA6-6784-6BF0-2961AF1BF8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75D1736-4365-DA5A-C5CB-717A5C02127D}"/>
              </a:ext>
            </a:extLst>
          </p:cNvPr>
          <p:cNvGrpSpPr/>
          <p:nvPr/>
        </p:nvGrpSpPr>
        <p:grpSpPr>
          <a:xfrm>
            <a:off x="0" y="1484436"/>
            <a:ext cx="9144000" cy="3889128"/>
            <a:chOff x="0" y="829370"/>
            <a:chExt cx="9144000" cy="38891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EA7126C-69BF-C5C4-3428-EE1400B5B997}"/>
                </a:ext>
              </a:extLst>
            </p:cNvPr>
            <p:cNvSpPr txBox="1"/>
            <p:nvPr/>
          </p:nvSpPr>
          <p:spPr>
            <a:xfrm>
              <a:off x="0" y="3702835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[think] [of] ... [as]</a:t>
              </a:r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4DA5E96-27AD-5763-082B-270A4C43567E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みなす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3DA46B-B231-3A53-1629-A77950DBEB44}"/>
              </a:ext>
            </a:extLst>
          </p:cNvPr>
          <p:cNvSpPr/>
          <p:nvPr/>
        </p:nvSpPr>
        <p:spPr>
          <a:xfrm>
            <a:off x="711317" y="4223118"/>
            <a:ext cx="2140940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FB79C0-F3A3-D2BC-7390-477FD58ADBE0}"/>
              </a:ext>
            </a:extLst>
          </p:cNvPr>
          <p:cNvSpPr/>
          <p:nvPr/>
        </p:nvSpPr>
        <p:spPr>
          <a:xfrm>
            <a:off x="3748131" y="4223118"/>
            <a:ext cx="991649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4E5382-E04C-4141-0F3E-6082087759ED}"/>
              </a:ext>
            </a:extLst>
          </p:cNvPr>
          <p:cNvSpPr/>
          <p:nvPr/>
        </p:nvSpPr>
        <p:spPr>
          <a:xfrm>
            <a:off x="6575221" y="4223118"/>
            <a:ext cx="1142651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think of ... as">
            <a:hlinkClick r:id="" action="ppaction://media"/>
            <a:extLst>
              <a:ext uri="{FF2B5EF4-FFF2-40B4-BE49-F238E27FC236}">
                <a16:creationId xmlns:a16="http://schemas.microsoft.com/office/drawing/2014/main" id="{4D982C89-365C-CAF3-4038-BAF19F4AF7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9788" y="1685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02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3B1F2-8887-C5D8-9C20-8EF6E1680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D7E502-AD14-E9C9-C75C-4AD759C8DEB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ADE2A9-B595-0744-3FD8-F135C94D9FF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B8EE895-1F21-57C3-2121-8DEE968A35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DE1DE5C-80EC-4940-BC8A-D0B3B878CE25}"/>
              </a:ext>
            </a:extLst>
          </p:cNvPr>
          <p:cNvGrpSpPr/>
          <p:nvPr/>
        </p:nvGrpSpPr>
        <p:grpSpPr>
          <a:xfrm>
            <a:off x="206477" y="1427921"/>
            <a:ext cx="8731046" cy="4002159"/>
            <a:chOff x="206477" y="1575136"/>
            <a:chExt cx="8731046" cy="400215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178B24E-FF94-671F-1B30-D01EB1C36B27}"/>
                </a:ext>
              </a:extLst>
            </p:cNvPr>
            <p:cNvSpPr txBox="1"/>
            <p:nvPr/>
          </p:nvSpPr>
          <p:spPr>
            <a:xfrm>
              <a:off x="1098958" y="4007635"/>
              <a:ext cx="69460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42499D3-F960-4B15-C665-F7F33A62981F}"/>
                </a:ext>
              </a:extLst>
            </p:cNvPr>
            <p:cNvSpPr txBox="1"/>
            <p:nvPr/>
          </p:nvSpPr>
          <p:spPr>
            <a:xfrm>
              <a:off x="206477" y="1575136"/>
              <a:ext cx="8731046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親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C04A8A-322A-E8E2-4A89-254A34396771}"/>
              </a:ext>
            </a:extLst>
          </p:cNvPr>
          <p:cNvSpPr/>
          <p:nvPr/>
        </p:nvSpPr>
        <p:spPr>
          <a:xfrm>
            <a:off x="2432807" y="3764121"/>
            <a:ext cx="4287922" cy="160575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arent">
            <a:hlinkClick r:id="" action="ppaction://media"/>
            <a:extLst>
              <a:ext uri="{FF2B5EF4-FFF2-40B4-BE49-F238E27FC236}">
                <a16:creationId xmlns:a16="http://schemas.microsoft.com/office/drawing/2014/main" id="{EBF594DA-FA9F-0AB0-908B-3C8AC8BCDB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7725" y="2181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47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57A105C4-75CA-1487-8A6F-71B0E733F6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2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BB5FF-6113-7E34-8371-9F083107F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62B070-48FE-8248-97EA-3A4C937B84A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EE11C2-8A70-E41C-9375-2F94195AC07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26A24E-DC53-DDC9-0292-5888315F906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0CBD57-DAFD-0084-748D-1A6BE18811E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EA704C-FBAD-7201-06CD-7994F85EB69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hatch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2521C7-B551-C441-D3F0-4FA97EF1828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ふ化する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71196EF-5E39-B508-94B1-D7C2808D4867}"/>
              </a:ext>
            </a:extLst>
          </p:cNvPr>
          <p:cNvSpPr/>
          <p:nvPr/>
        </p:nvSpPr>
        <p:spPr>
          <a:xfrm>
            <a:off x="2684477" y="3575194"/>
            <a:ext cx="3784582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hatch">
            <a:hlinkClick r:id="" action="ppaction://media"/>
            <a:extLst>
              <a:ext uri="{FF2B5EF4-FFF2-40B4-BE49-F238E27FC236}">
                <a16:creationId xmlns:a16="http://schemas.microsoft.com/office/drawing/2014/main" id="{B7434B83-1915-AFB4-CA20-B02C8CBC26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28638" y="17700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171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AF38B-0FAE-F888-C332-5062A9C3B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2E4DB6-46FF-4BA5-F8EB-7722921B00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61CEDD-F3EF-5D4A-2379-F3FA723F17B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91B25C4-2882-9953-1147-F5484479DB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407448-F9B3-8E2A-DB41-12F38F62EE9F}"/>
              </a:ext>
            </a:extLst>
          </p:cNvPr>
          <p:cNvGrpSpPr/>
          <p:nvPr/>
        </p:nvGrpSpPr>
        <p:grpSpPr>
          <a:xfrm>
            <a:off x="815009" y="1209908"/>
            <a:ext cx="7513983" cy="4438184"/>
            <a:chOff x="815009" y="1258379"/>
            <a:chExt cx="7513983" cy="443818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B01C28B-85BE-98A3-42F9-B7E6487C9588}"/>
                </a:ext>
              </a:extLst>
            </p:cNvPr>
            <p:cNvSpPr txBox="1"/>
            <p:nvPr/>
          </p:nvSpPr>
          <p:spPr>
            <a:xfrm>
              <a:off x="815009" y="1258379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のあとを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ついて行く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F6559A-44B7-1C77-4F7B-49124A5F37C3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follow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914162-F96B-0BE0-2794-6D54851ED475}"/>
              </a:ext>
            </a:extLst>
          </p:cNvPr>
          <p:cNvSpPr/>
          <p:nvPr/>
        </p:nvSpPr>
        <p:spPr>
          <a:xfrm>
            <a:off x="2483141" y="4078432"/>
            <a:ext cx="4187254" cy="13744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follow">
            <a:hlinkClick r:id="" action="ppaction://media"/>
            <a:extLst>
              <a:ext uri="{FF2B5EF4-FFF2-40B4-BE49-F238E27FC236}">
                <a16:creationId xmlns:a16="http://schemas.microsoft.com/office/drawing/2014/main" id="{E41EEDAB-D7F2-4E5D-B3C5-77DB49478E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96913" y="2406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9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F81D1-5F35-3711-F7C8-993860C7E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AE220BF-37A4-4762-F8E0-11D01F297CA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4875AD-2F98-DE89-625D-6944EBBA99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C7FA728-42BB-6EAC-C3E5-61C7450B1E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09EA08-9E88-91E1-8F44-1386F9D30C6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D0D5230-1F57-C260-07DC-4FC95FC10F1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chick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380CA0A-CD45-2F84-0B2B-3624EA45E7A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2994054-23C3-3527-9E3F-F8073E7E0942}"/>
              </a:ext>
            </a:extLst>
          </p:cNvPr>
          <p:cNvSpPr/>
          <p:nvPr/>
        </p:nvSpPr>
        <p:spPr>
          <a:xfrm>
            <a:off x="2885813" y="3615655"/>
            <a:ext cx="3381910" cy="14161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chick">
            <a:hlinkClick r:id="" action="ppaction://media"/>
            <a:extLst>
              <a:ext uri="{FF2B5EF4-FFF2-40B4-BE49-F238E27FC236}">
                <a16:creationId xmlns:a16="http://schemas.microsoft.com/office/drawing/2014/main" id="{2FD011D1-96B6-D25A-B2B9-1EF8D37DED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3600" y="1962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63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9A2EB-CD83-99D9-9692-4A93331B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0B8EB8-4011-7D83-9F40-F3816E5E50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E30F28-B17B-0C2B-B83F-0FFF7B5CBA8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957F08-B5D5-3625-A22B-78D8988261E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DD297E-DDF0-30C4-4690-64DAA69DBA62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734A8C-A5FB-EE9E-24C0-6FE9C1194637}"/>
                </a:ext>
              </a:extLst>
            </p:cNvPr>
            <p:cNvSpPr txBox="1"/>
            <p:nvPr/>
          </p:nvSpPr>
          <p:spPr>
            <a:xfrm>
              <a:off x="654341" y="4007635"/>
              <a:ext cx="78353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incident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48ED82-A2D0-7E9A-F8C7-1DC30AD7E4B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出来事</a:t>
              </a: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334C16C-414A-286A-5756-9341B909FDD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FE8137-FFBE-64AE-3E6B-F5EC70527E2A}"/>
              </a:ext>
            </a:extLst>
          </p:cNvPr>
          <p:cNvSpPr/>
          <p:nvPr/>
        </p:nvSpPr>
        <p:spPr>
          <a:xfrm>
            <a:off x="2013358" y="3652138"/>
            <a:ext cx="5126820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incident">
            <a:hlinkClick r:id="" action="ppaction://media"/>
            <a:extLst>
              <a:ext uri="{FF2B5EF4-FFF2-40B4-BE49-F238E27FC236}">
                <a16:creationId xmlns:a16="http://schemas.microsoft.com/office/drawing/2014/main" id="{E22705D4-BE98-A09B-7F2B-5B7F32C65A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14388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627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D3DA44-1AE0-4529-BE0D-86DDB52A078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を研究する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udy">
            <a:hlinkClick r:id="" action="ppaction://media"/>
            <a:extLst>
              <a:ext uri="{FF2B5EF4-FFF2-40B4-BE49-F238E27FC236}">
                <a16:creationId xmlns:a16="http://schemas.microsoft.com/office/drawing/2014/main" id="{9BE42B39-6D62-7110-A503-A973540B5F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54038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31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145A0-3668-BD4C-1C98-5E58F561C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F0818A7-C422-9B4B-5051-E00206B8AE0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616E0-DA9C-DB62-1522-98BCBCED98D7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0549050-1BC7-773B-0328-CCABE5ADFB4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[w---]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ABA56C5-98AB-1386-B1F0-AE91815C20B3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に取り組む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ork on">
            <a:hlinkClick r:id="" action="ppaction://media"/>
            <a:extLst>
              <a:ext uri="{FF2B5EF4-FFF2-40B4-BE49-F238E27FC236}">
                <a16:creationId xmlns:a16="http://schemas.microsoft.com/office/drawing/2014/main" id="{F314CC93-0105-94B8-217F-021921A31B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9788" y="13763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214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AE919-3483-27BA-66F0-71AAD0D66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2E350A-267E-A262-0CCB-E62E27F2D1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5B8791-07F0-6AF1-32B5-A331058B6C08}"/>
              </a:ext>
            </a:extLst>
          </p:cNvPr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work on...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ork on">
            <a:hlinkClick r:id="" action="ppaction://media"/>
            <a:extLst>
              <a:ext uri="{FF2B5EF4-FFF2-40B4-BE49-F238E27FC236}">
                <a16:creationId xmlns:a16="http://schemas.microsoft.com/office/drawing/2014/main" id="{C187EFD7-E815-90D0-C7EC-E5EBCEEA1B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9788" y="13763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38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7490E-8219-A372-65A3-84165DB85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2B207C-85C0-69AE-3E1A-D05B291B50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4D9AF2-2718-6E5E-B1E5-7BFB7ED7F99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に取り組む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ork on">
            <a:hlinkClick r:id="" action="ppaction://media"/>
            <a:extLst>
              <a:ext uri="{FF2B5EF4-FFF2-40B4-BE49-F238E27FC236}">
                <a16:creationId xmlns:a16="http://schemas.microsoft.com/office/drawing/2014/main" id="{E2C4E5A6-4BF1-91E7-D2D9-C937F4E0F3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9788" y="13763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24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56E6C-1F27-825D-9403-55F9D759D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0DAD6F-A731-1EF1-ABB4-764A98FBF02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B3079F-4D6F-6F06-4314-7519483FFFBE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69EAC8-868D-4FB4-5155-7850BE060647}"/>
                </a:ext>
              </a:extLst>
            </p:cNvPr>
            <p:cNvSpPr txBox="1"/>
            <p:nvPr/>
          </p:nvSpPr>
          <p:spPr>
            <a:xfrm>
              <a:off x="206478" y="4007635"/>
              <a:ext cx="87310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8F4277D-899D-987C-92D5-19F9EEA6FB1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刷り込み</a:t>
              </a:r>
            </a:p>
          </p:txBody>
        </p:sp>
      </p:grpSp>
      <p:pic>
        <p:nvPicPr>
          <p:cNvPr id="2" name="imprinting">
            <a:hlinkClick r:id="" action="ppaction://media"/>
            <a:extLst>
              <a:ext uri="{FF2B5EF4-FFF2-40B4-BE49-F238E27FC236}">
                <a16:creationId xmlns:a16="http://schemas.microsoft.com/office/drawing/2014/main" id="{21F1FFAB-9D2A-CD5C-5546-4A9E38FB7E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01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17948</TotalTime>
  <Words>228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2178</cp:revision>
  <cp:lastPrinted>2016-06-23T16:36:17Z</cp:lastPrinted>
  <dcterms:created xsi:type="dcterms:W3CDTF">2016-05-30T03:13:09Z</dcterms:created>
  <dcterms:modified xsi:type="dcterms:W3CDTF">2025-12-17T06:57:53Z</dcterms:modified>
</cp:coreProperties>
</file>