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3668" r:id="rId2"/>
    <p:sldId id="4410" r:id="rId3"/>
    <p:sldId id="4151" r:id="rId4"/>
    <p:sldId id="4216" r:id="rId5"/>
    <p:sldId id="4217" r:id="rId6"/>
    <p:sldId id="4218" r:id="rId7"/>
    <p:sldId id="4272" r:id="rId8"/>
    <p:sldId id="4273" r:id="rId9"/>
    <p:sldId id="4274" r:id="rId10"/>
    <p:sldId id="4275" r:id="rId11"/>
    <p:sldId id="4276" r:id="rId12"/>
    <p:sldId id="4277" r:id="rId13"/>
    <p:sldId id="4411" r:id="rId14"/>
    <p:sldId id="4195" r:id="rId15"/>
    <p:sldId id="4225" r:id="rId16"/>
    <p:sldId id="4226" r:id="rId17"/>
    <p:sldId id="4227" r:id="rId18"/>
    <p:sldId id="4278" r:id="rId19"/>
    <p:sldId id="4279" r:id="rId20"/>
    <p:sldId id="4280" r:id="rId21"/>
    <p:sldId id="4281" r:id="rId22"/>
    <p:sldId id="4423" r:id="rId23"/>
    <p:sldId id="4424" r:id="rId24"/>
    <p:sldId id="4412" r:id="rId25"/>
    <p:sldId id="4206" r:id="rId26"/>
    <p:sldId id="4266" r:id="rId27"/>
    <p:sldId id="4267" r:id="rId28"/>
    <p:sldId id="4268" r:id="rId29"/>
    <p:sldId id="4425" r:id="rId30"/>
    <p:sldId id="4426" r:id="rId31"/>
    <p:sldId id="4427" r:id="rId32"/>
    <p:sldId id="4428" r:id="rId33"/>
    <p:sldId id="4288" r:id="rId34"/>
    <p:sldId id="4289" r:id="rId35"/>
    <p:sldId id="4406" r:id="rId36"/>
    <p:sldId id="4250" r:id="rId37"/>
    <p:sldId id="4269" r:id="rId38"/>
    <p:sldId id="4270" r:id="rId39"/>
    <p:sldId id="4271" r:id="rId40"/>
    <p:sldId id="4290" r:id="rId41"/>
    <p:sldId id="4291" r:id="rId42"/>
    <p:sldId id="4292" r:id="rId43"/>
    <p:sldId id="4293" r:id="rId44"/>
    <p:sldId id="4294" r:id="rId45"/>
    <p:sldId id="4295" r:id="rId4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186AE-2F43-3825-46B1-69331D89F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467658-EF03-B5BF-34F4-05DBB23DE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CD342A-3CE5-CE42-848B-301EC1697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F51520-03C9-CAA8-2C46-A830093EE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460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3A728-8212-B86C-CF88-4AD21532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71447CD-6F4E-F20A-F239-874EDB87F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CD1EEF5-41F4-731A-DBA8-8DEDE933C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163FEA-5BBF-4B6D-3C38-7C0DDE686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11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08AF3-BDF5-3E21-F160-00FE81A45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2C27C4-408A-2AB1-16C9-DC8C54FE1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A7CF1E-A521-393D-FCC7-B6B7B9F86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3F8D59-BEE6-C9A2-8402-EA6E3F8BA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640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7092-6A09-1328-3CBE-BEE049B96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C964F20-1C55-6AB0-FBB2-1D6AA9989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36BE773-2E20-DEDE-555E-FCA4BB0A9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D34167-DBD8-EC4A-592A-7C2983632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826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5E7A7-EE21-8917-66AE-7E3CAAE84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9872200-F4AD-6CD4-1A8E-A1E83FC7D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C3B98C9-E7AB-BAFC-2E29-AC0A78AB6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B39899-5E5A-38DE-C5B0-827F1FA730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7196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8EAAC-E89C-7B90-7690-4DE185797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51AD835-F0D3-9A60-31D1-D546600ED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01D75A9-763A-0FAA-592F-9EF8E9E18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31EEA6-B889-55D3-596D-A0F10ECA4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4109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FB54-1BE2-58D8-624A-3117F5F84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838E2F5-2286-9E19-7692-D55D130DB3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52CBA4-D8B5-FD9E-DCF9-7186C1C129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A75C7E-A938-982F-164E-5F42C826D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1962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EB661-FBFE-44D9-840F-BA451E226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E15736B-AAE9-9C17-7263-3B8CF96215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E2D18CD-0649-B6E9-CA9B-2ACB107A2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4A539DF-B61D-7D05-A126-B06643D1E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326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8CAEE-8D4F-A3E6-7807-27E3D5206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000AA44-0C22-19F9-1ED9-0D8960A28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D1F18E8-17F6-9609-486C-74D035174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A3FF95-83F0-3DEE-6363-28E070C93E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455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5E514-B51F-0616-C09D-F44785A56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EEEA0C-7F44-8EE8-AF8A-D1FCD3751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CE4B2E-9FA5-2A32-0CF9-91A7A8F36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94663FE-0D2F-AD31-8F4E-A2A15A96CD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8012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8D612-0A72-B914-82DE-B4061A60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2CC5D9-8DAD-2C4B-E1A7-C6C889412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AF2BB8-3D01-50EA-2F91-627EBB9B6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BA9A0E-38E9-CB64-FFBC-1F41977B9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859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1EC89-D2DF-91CB-0518-CE5D2F479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DFBB95A-3633-5CCB-4D0A-6BB09E420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E1523BE-FF4D-A759-027D-102CCAB7C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CEB2E-2A59-0BBC-240F-4C0F43CF57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5107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1853E-DFCB-2F03-F211-5D9BBA662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7AF8166-DD73-903E-CC17-885DD34DAE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8FDD3CE-3430-983D-A1E8-1854A26AE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11F88B-DF62-C7F7-5823-4404292D75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855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CF2C0-6A80-6CE7-0BE4-3207A1767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C4B77F5-8A69-0182-C787-F1141D6949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8CFD84E-C98C-B80F-C508-1B95D1EF8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B2D0EA1-5293-1A3E-CEDB-6375080CF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2677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6E209-2CB0-CFE9-DD5B-6AA53DCFD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83C88E3-A95D-B79E-3475-1A80151810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0BA43DC-B5BB-41E2-C46C-10C9C136B5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893F30-321E-1431-0D05-622CBC6AC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908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92104-F4FA-2717-C16D-353F025C7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5305560-08B6-394E-9924-C3FF252CDA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1498CB0-B887-8B5F-75A2-8371F7A5E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BC0262-7AA8-FC32-4E2B-EC1587189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3189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BA096-7AB4-D2FA-93DF-C727AEF42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75E05BD-9A9E-6315-6A7E-32D3C3D900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B08CF09-7979-4198-B2F3-63D17FF2A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19DD43F-2320-9F92-1819-EA0C906A8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1584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545A1-CC54-BA4C-1015-536AF855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DE155AF-0632-C459-7756-3E5384D9DA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E9FFD7C-A55F-538B-3909-EF00B54B1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E36505-C413-D95A-0EFB-3D4EA3F9A2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716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E94A6-B944-F04E-D63B-51AA0151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0D15A7-8558-DC5B-11D9-309B9844E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E48CBD4-C7B0-C9A0-4712-751084F0F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A3F3C1-23A7-CBA6-60B3-B6440A9D9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0015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775C-4196-93A8-DFF1-DEEF2CF27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3658547-8411-55FF-A573-9686F3949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94ACA7-600A-3356-1576-79B793C7F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B2ED31-D55A-CC8B-F287-29CB4A7CB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6139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EB80F-A4B2-F897-F8BC-C5966C5A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A690AD-A96A-E24C-83D6-4763C1C3F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C6D321-F60E-99F6-11AD-29E5F04BB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6CDEEDD-3657-2F8B-CB2B-3462EBE36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56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AE946-90EC-7AFB-336D-47DC68FA6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774DDD0-68AB-86EA-ED4A-C123E016F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7DC104-4DD6-23F0-C9E1-B744D7D37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28E158-C350-430C-DED9-9C9F34AC0D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1885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F3CFF-5821-0941-9179-3B995226B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E143708-08AC-33F1-91D0-A4625EF00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1526130-E06E-5DE0-6A3E-71F2D6218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6128312-BD25-EB77-3DBE-FFD6D589BA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6428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716A-69FE-318E-42A0-FCD2BC97E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4ADEDD8-8437-AEBC-D8CF-350A004E58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3FEBA00-DC0A-B2BD-3258-F3B22C5C2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613DF2-A362-2D30-AC40-DCE75AACD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4703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CE572-24A5-2510-BED8-C1C1167FC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2DCBDC3-2E77-F95A-0C4A-D2AE8C126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A0A4B63-2B1C-71AC-7551-9DE188C47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1A6D0E-7CB6-B761-6150-1DEA64B64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596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C3164-104D-3012-595F-29E0A4628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7B90271-CEE9-27EC-3903-D551FA9ED5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A627EAB-0C02-FA87-B46C-4C076C16F7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68BEA76-677B-72CF-A5AA-7A804DC6E0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7947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BA5D0-46CF-4992-4FCF-8A2E66508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DF80F4D-1F79-8E5E-3CD9-B5F607894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280C7B9-F87C-8CE9-129B-A5F6D3D1F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6B62660-193E-0133-4835-CD18BFB55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11995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1772B-6CF2-7ABE-3E26-DB904EFBD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4EDD400-8FA9-88E7-6A7E-F0AD56470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671300F-52CF-3D52-BC4A-E42985725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15A7DC-2EE8-CB22-64E1-7E9C1A4C5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1963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E57A3-50B6-A432-CA50-C0527D3A2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C8EF842-7247-D3B0-E257-196B790F44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702DF48-E38E-842A-BBF9-5C9BBE94D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75ACC9-3F00-CD4B-E444-D258411B4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4521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9B026-FBFC-4F1D-8E06-10CA37BFF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F638E24-8EBA-ABF2-A2B4-654006335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A31E77-6F6D-D66F-B308-6CCE50F08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373D61-A8D6-34FF-0A90-8E479B86D7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8877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E7D99-A887-DC3E-4D68-429511DA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0DE7DD2-BA11-424C-AC1E-3B397A5E0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6629E4-8D85-52DE-5BFA-DA8300915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524C74-F529-98B2-AA03-75E3B867E1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9060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6BAC9-4ECA-4A1A-8E7E-531D1CCD4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468384F-3630-459F-DB24-624234C42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6A77CEC-48E7-EDC6-908D-0A9AA9FA07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330426-D8CB-C0C2-E6CD-DA7D209C17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8866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DAA19-6EC5-A82A-0FA9-87C8F51DC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B870EC9-34C2-C873-464B-CE7DCDD92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903954-D4D9-57CF-6BFE-52D5B1D8FD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5A4DFF-1F0B-A1CF-642E-F258D2BC0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79694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3ECBA-6A56-A7D1-AF84-D4BF7C394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2021E33-D6FB-3CEB-98AD-FCCF091AC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1E0E7FF-1C6F-3C7A-6A7E-2E26FFD74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E3472C-53EB-4B94-06FE-6A8C89A0F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7639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933D8-4988-2372-3373-48479E53D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C7F455B-6413-5011-83B0-F6E9613BD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D3C08D6-6B4E-4E83-62B8-485EBA1C8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DBEE05A-F8A6-3513-B8E0-D2641722DD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0651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D6A5D-017E-F461-11CC-A3D6E93C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B39D12B-6000-4863-3DF4-376E30D85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3343502-E827-740D-6681-C343BC8768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1A65F0A-A61B-5F21-3862-18F55834DA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404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3B13E-FBE4-C613-5925-393006990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238FFAC-790F-6D1D-F35D-2515797BDC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262" b="59509"/>
          <a:stretch/>
        </p:blipFill>
        <p:spPr>
          <a:xfrm>
            <a:off x="291931" y="748726"/>
            <a:ext cx="8560800" cy="93598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FBE7662-E87E-2655-7244-33FA7C6FD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A9ACCE-367D-6975-1E7E-16B6CAF9CA13}"/>
              </a:ext>
            </a:extLst>
          </p:cNvPr>
          <p:cNvSpPr txBox="1"/>
          <p:nvPr/>
        </p:nvSpPr>
        <p:spPr>
          <a:xfrm>
            <a:off x="1032444" y="1722948"/>
            <a:ext cx="419407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私が昨夜読んだ本はおもしろかったです。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89C1B23-3FD4-BEB0-0ABD-DEB4A0F86FCD}"/>
              </a:ext>
            </a:extLst>
          </p:cNvPr>
          <p:cNvSpPr/>
          <p:nvPr/>
        </p:nvSpPr>
        <p:spPr>
          <a:xfrm>
            <a:off x="0" y="2265267"/>
            <a:ext cx="9144000" cy="459273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79772F4-FD50-77E2-46B5-D486EDD50A44}"/>
              </a:ext>
            </a:extLst>
          </p:cNvPr>
          <p:cNvSpPr txBox="1"/>
          <p:nvPr/>
        </p:nvSpPr>
        <p:spPr>
          <a:xfrm>
            <a:off x="537492" y="2265266"/>
            <a:ext cx="8400835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book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interesting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read last night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「私が昨夜読んだ」という意味をもち、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book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などの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（目的語）が省略されています。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last night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18758597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284B-C409-0F84-BD84-BE979EC66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857BFC-AF48-B273-FFFA-B2EC72B00A1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C5A24A-C081-654C-4585-16770346DBF8}"/>
              </a:ext>
            </a:extLst>
          </p:cNvPr>
          <p:cNvSpPr txBox="1"/>
          <p:nvPr/>
        </p:nvSpPr>
        <p:spPr>
          <a:xfrm>
            <a:off x="1741752" y="3620659"/>
            <a:ext cx="5660495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last night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interesting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2ED662-A11E-7C0F-62B6-FA627E6E4B15}"/>
              </a:ext>
            </a:extLst>
          </p:cNvPr>
          <p:cNvSpPr txBox="1"/>
          <p:nvPr/>
        </p:nvSpPr>
        <p:spPr>
          <a:xfrm>
            <a:off x="274319" y="771604"/>
            <a:ext cx="859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読んだ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昨夜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面白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The book I read last night was interesting.">
            <a:hlinkClick r:id="" action="ppaction://media"/>
            <a:extLst>
              <a:ext uri="{FF2B5EF4-FFF2-40B4-BE49-F238E27FC236}">
                <a16:creationId xmlns:a16="http://schemas.microsoft.com/office/drawing/2014/main" id="{51282F67-B0EC-234F-CA9B-955BC4A854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605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141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9BE76-E527-67C4-098A-AF013544F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AC80F5-A408-9B99-3ADB-85F8F40E88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A7762CA-8D28-A6CF-BA53-8E99F11ADD0D}"/>
              </a:ext>
            </a:extLst>
          </p:cNvPr>
          <p:cNvSpPr txBox="1"/>
          <p:nvPr/>
        </p:nvSpPr>
        <p:spPr>
          <a:xfrm>
            <a:off x="1645426" y="1901659"/>
            <a:ext cx="585314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[r---]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last night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interesting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The book I read last night was interesting.">
            <a:hlinkClick r:id="" action="ppaction://media"/>
            <a:extLst>
              <a:ext uri="{FF2B5EF4-FFF2-40B4-BE49-F238E27FC236}">
                <a16:creationId xmlns:a16="http://schemas.microsoft.com/office/drawing/2014/main" id="{B1A7C22D-F4FC-D510-4A0E-AC3AAD67FC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605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219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52CD-A9ED-8409-0A3E-9F4754DE0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F6AEEE8-C452-E75A-794D-69E046BB0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94CF720-3C3F-DB78-976E-A1F16A58CE3C}"/>
              </a:ext>
            </a:extLst>
          </p:cNvPr>
          <p:cNvSpPr txBox="1"/>
          <p:nvPr/>
        </p:nvSpPr>
        <p:spPr>
          <a:xfrm>
            <a:off x="274320" y="2321003"/>
            <a:ext cx="859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読んだ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昨夜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面白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1The book I read last night was interesting.">
            <a:hlinkClick r:id="" action="ppaction://media"/>
            <a:extLst>
              <a:ext uri="{FF2B5EF4-FFF2-40B4-BE49-F238E27FC236}">
                <a16:creationId xmlns:a16="http://schemas.microsoft.com/office/drawing/2014/main" id="{78616144-D580-028A-9B8E-785C1B493F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605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336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5C760-817E-979A-46E6-D1D5CD7E9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72755AC-5ED4-DA66-B2DD-FADA36B268F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3C9FC2C-194C-3F05-C317-DE08C3C6A95F}"/>
              </a:ext>
            </a:extLst>
          </p:cNvPr>
          <p:cNvSpPr txBox="1"/>
          <p:nvPr/>
        </p:nvSpPr>
        <p:spPr>
          <a:xfrm>
            <a:off x="1623910" y="3620659"/>
            <a:ext cx="589617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bought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interesting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DC44612-D991-BDEE-8FC7-D4419018F9F4}"/>
              </a:ext>
            </a:extLst>
          </p:cNvPr>
          <p:cNvSpPr txBox="1"/>
          <p:nvPr/>
        </p:nvSpPr>
        <p:spPr>
          <a:xfrm>
            <a:off x="274319" y="771604"/>
            <a:ext cx="859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買った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面白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2The book I bought yesterday was interesting.">
            <a:hlinkClick r:id="" action="ppaction://media"/>
            <a:extLst>
              <a:ext uri="{FF2B5EF4-FFF2-40B4-BE49-F238E27FC236}">
                <a16:creationId xmlns:a16="http://schemas.microsoft.com/office/drawing/2014/main" id="{84A965AD-C1E4-80AC-D567-FCA9328B5A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73225" y="65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710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5F2E4-3AB1-437C-AB0C-C9B99EA02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C15C230-3BEA-1BE7-1A05-CDA96959BDE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680AFA-CC8E-5844-4222-4EEAED23CEC2}"/>
              </a:ext>
            </a:extLst>
          </p:cNvPr>
          <p:cNvSpPr txBox="1"/>
          <p:nvPr/>
        </p:nvSpPr>
        <p:spPr>
          <a:xfrm>
            <a:off x="1500445" y="1901659"/>
            <a:ext cx="614311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----------]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2The book I bought yesterday was interesting.">
            <a:hlinkClick r:id="" action="ppaction://media"/>
            <a:extLst>
              <a:ext uri="{FF2B5EF4-FFF2-40B4-BE49-F238E27FC236}">
                <a16:creationId xmlns:a16="http://schemas.microsoft.com/office/drawing/2014/main" id="{B8370A9A-2776-214D-02C3-71E4E42C4F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73225" y="65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335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4EFC5-36C3-1178-7B68-833706C05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B17AB0B-076A-824F-E8DC-FE2E47A17B08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5BAC8C-8D52-1176-321C-F8EDC37775EC}"/>
              </a:ext>
            </a:extLst>
          </p:cNvPr>
          <p:cNvSpPr txBox="1"/>
          <p:nvPr/>
        </p:nvSpPr>
        <p:spPr>
          <a:xfrm>
            <a:off x="274320" y="2321003"/>
            <a:ext cx="859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その本は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買った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面白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2The book I bought yesterday was interesting.">
            <a:hlinkClick r:id="" action="ppaction://media"/>
            <a:extLst>
              <a:ext uri="{FF2B5EF4-FFF2-40B4-BE49-F238E27FC236}">
                <a16:creationId xmlns:a16="http://schemas.microsoft.com/office/drawing/2014/main" id="{6FED85C5-0F47-CDB7-EE9F-0689B72722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73225" y="65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199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6AB9C-3D5F-622E-02BD-0DCEB2C28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EF05420-3C0F-AF33-2EDD-2BAC6EDCC2B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672A73E-3C2A-CA2D-30B1-00B1B913B1E1}"/>
              </a:ext>
            </a:extLst>
          </p:cNvPr>
          <p:cNvSpPr txBox="1"/>
          <p:nvPr/>
        </p:nvSpPr>
        <p:spPr>
          <a:xfrm>
            <a:off x="1397998" y="4128490"/>
            <a:ext cx="634799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woman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8FCB902-EF7D-AA55-6A3C-6C05E60B05B2}"/>
              </a:ext>
            </a:extLst>
          </p:cNvPr>
          <p:cNvSpPr txBox="1"/>
          <p:nvPr/>
        </p:nvSpPr>
        <p:spPr>
          <a:xfrm>
            <a:off x="277005" y="690490"/>
            <a:ext cx="8589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その女性を</a:t>
            </a:r>
            <a:r>
              <a:rPr kumimoji="1" lang="en-US" altLang="ja-JP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3I know the woman I saw yesterday.">
            <a:hlinkClick r:id="" action="ppaction://media"/>
            <a:extLst>
              <a:ext uri="{FF2B5EF4-FFF2-40B4-BE49-F238E27FC236}">
                <a16:creationId xmlns:a16="http://schemas.microsoft.com/office/drawing/2014/main" id="{FC460793-9396-6812-48A1-87C86D6020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98625" y="1069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316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494AF-693E-6D9C-9FD1-47B7C674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F5C44E8-E478-3A38-AA2A-34FECDDEAE2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B22B8B-51C1-89A3-5327-87FB6D4C47EF}"/>
              </a:ext>
            </a:extLst>
          </p:cNvPr>
          <p:cNvSpPr txBox="1"/>
          <p:nvPr/>
        </p:nvSpPr>
        <p:spPr>
          <a:xfrm>
            <a:off x="1398000" y="2409490"/>
            <a:ext cx="634799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woman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yesterday.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3I know the woman I saw yesterday.">
            <a:hlinkClick r:id="" action="ppaction://media"/>
            <a:extLst>
              <a:ext uri="{FF2B5EF4-FFF2-40B4-BE49-F238E27FC236}">
                <a16:creationId xmlns:a16="http://schemas.microsoft.com/office/drawing/2014/main" id="{77726CE9-144B-1D48-C4D6-C28932F8E0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98625" y="1069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2370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234DC-9696-B64C-09A2-1A5568E6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7C16195-24BA-00E5-4C6A-18DFC6DE7266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089D511-81AD-579E-A3A4-9B2E74E83E4F}"/>
              </a:ext>
            </a:extLst>
          </p:cNvPr>
          <p:cNvSpPr txBox="1"/>
          <p:nvPr/>
        </p:nvSpPr>
        <p:spPr>
          <a:xfrm>
            <a:off x="277008" y="2321003"/>
            <a:ext cx="8589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その女性を</a:t>
            </a:r>
            <a:r>
              <a:rPr kumimoji="1" lang="en-US" altLang="ja-JP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3I know the woman I saw yesterday.">
            <a:hlinkClick r:id="" action="ppaction://media"/>
            <a:extLst>
              <a:ext uri="{FF2B5EF4-FFF2-40B4-BE49-F238E27FC236}">
                <a16:creationId xmlns:a16="http://schemas.microsoft.com/office/drawing/2014/main" id="{47C0F312-3DB5-67C6-9B8F-956FE1A121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98625" y="1069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768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F8FBB-1E3C-9AB4-8716-EE18F79A2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41629B61-83E7-D6D0-E74C-0D7AAB29E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265AF8-9569-243D-154A-40E8D6F934A1}"/>
              </a:ext>
            </a:extLst>
          </p:cNvPr>
          <p:cNvSpPr txBox="1"/>
          <p:nvPr/>
        </p:nvSpPr>
        <p:spPr>
          <a:xfrm>
            <a:off x="1032444" y="1722948"/>
            <a:ext cx="342948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彼女は私が昨日会った少女です。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BA117CD-7DDE-8D0B-A081-A49E9C6DA4BD}"/>
              </a:ext>
            </a:extLst>
          </p:cNvPr>
          <p:cNvSpPr/>
          <p:nvPr/>
        </p:nvSpPr>
        <p:spPr>
          <a:xfrm>
            <a:off x="0" y="2265267"/>
            <a:ext cx="9144000" cy="459273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0F4D4A-FB76-8812-8BA4-18EC8BB9407E}"/>
              </a:ext>
            </a:extLst>
          </p:cNvPr>
          <p:cNvSpPr txBox="1"/>
          <p:nvPr/>
        </p:nvSpPr>
        <p:spPr>
          <a:xfrm>
            <a:off x="537492" y="2615303"/>
            <a:ext cx="8400835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girl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 I met yesterday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「私が昨日会った」という意味をもち、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girl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whom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yesterday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「昨日」という意味をもち、動詞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1A89C63-790A-4421-44BA-5BD4631033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57" b="42817"/>
          <a:stretch/>
        </p:blipFill>
        <p:spPr>
          <a:xfrm>
            <a:off x="291931" y="748726"/>
            <a:ext cx="8560800" cy="74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3562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B8BA-3184-F810-E268-7474FC7A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96EFFB-41F3-716B-532F-F5D8ABEBC5F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08E00F-1CB1-EF45-0055-13ED23F9A40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6F57B8-1C97-EED2-74B8-BCB2C5952082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F4C6C9-DB44-660D-B72E-04E2E4C9BD8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4493A30-6C40-9E03-C2B7-AE870C6F871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2022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3F8A6-65BF-028C-DB0A-AFF6D5747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B1A1F94-2B45-9712-69F4-F235EFD0E1E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14EA21-EDF4-DDFC-F025-A01C5F980576}"/>
              </a:ext>
            </a:extLst>
          </p:cNvPr>
          <p:cNvSpPr txBox="1"/>
          <p:nvPr/>
        </p:nvSpPr>
        <p:spPr>
          <a:xfrm>
            <a:off x="1063815" y="4128490"/>
            <a:ext cx="701635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whom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yesterday.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FF6713C-AC9F-C5D0-331B-F3F8BACB7433}"/>
              </a:ext>
            </a:extLst>
          </p:cNvPr>
          <p:cNvSpPr txBox="1"/>
          <p:nvPr/>
        </p:nvSpPr>
        <p:spPr>
          <a:xfrm>
            <a:off x="1881563" y="690490"/>
            <a:ext cx="5380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4She is the girl whom I met yesterday.">
            <a:hlinkClick r:id="" action="ppaction://media"/>
            <a:extLst>
              <a:ext uri="{FF2B5EF4-FFF2-40B4-BE49-F238E27FC236}">
                <a16:creationId xmlns:a16="http://schemas.microsoft.com/office/drawing/2014/main" id="{11382D67-6856-6246-C90B-F751ACC538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25625" y="701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9714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A3191-1E16-44E2-FFE3-82434A3D6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0E842F-F2B5-8F82-4E8C-559789C984D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9383F4F-4286-5DBC-A922-5EEA09DA34B5}"/>
              </a:ext>
            </a:extLst>
          </p:cNvPr>
          <p:cNvSpPr txBox="1"/>
          <p:nvPr/>
        </p:nvSpPr>
        <p:spPr>
          <a:xfrm>
            <a:off x="827743" y="2409490"/>
            <a:ext cx="748851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yesterday.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4She is the girl whom I met yesterday.">
            <a:hlinkClick r:id="" action="ppaction://media"/>
            <a:extLst>
              <a:ext uri="{FF2B5EF4-FFF2-40B4-BE49-F238E27FC236}">
                <a16:creationId xmlns:a16="http://schemas.microsoft.com/office/drawing/2014/main" id="{3347B6F7-84D1-253D-585B-BFEAA031CA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25625" y="701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88458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9AF9D-F75D-79C6-1FBB-C76B27ADF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2E92EE-2CDE-011E-BEF0-F3B030370EAD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56218D-C580-18A2-E7CE-12A6EB1EAD1E}"/>
              </a:ext>
            </a:extLst>
          </p:cNvPr>
          <p:cNvSpPr txBox="1"/>
          <p:nvPr/>
        </p:nvSpPr>
        <p:spPr>
          <a:xfrm>
            <a:off x="1881572" y="2321003"/>
            <a:ext cx="5380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会った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4She is the girl whom I met yesterday.">
            <a:hlinkClick r:id="" action="ppaction://media"/>
            <a:extLst>
              <a:ext uri="{FF2B5EF4-FFF2-40B4-BE49-F238E27FC236}">
                <a16:creationId xmlns:a16="http://schemas.microsoft.com/office/drawing/2014/main" id="{266B444C-DD70-1681-CB64-554B472B66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25625" y="701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541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BD86E-4931-5490-C58F-891B91658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ED5D1AC-DC38-CA5B-D32B-D7F923FE0D3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0DDD3DC-5B21-2023-924F-EED1BCC3D1A1}"/>
              </a:ext>
            </a:extLst>
          </p:cNvPr>
          <p:cNvSpPr txBox="1"/>
          <p:nvPr/>
        </p:nvSpPr>
        <p:spPr>
          <a:xfrm>
            <a:off x="698642" y="4128490"/>
            <a:ext cx="774669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girl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whom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wanted to see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E92F3C-9831-6968-4E0E-6E6C3963EA9F}"/>
              </a:ext>
            </a:extLst>
          </p:cNvPr>
          <p:cNvSpPr txBox="1"/>
          <p:nvPr/>
        </p:nvSpPr>
        <p:spPr>
          <a:xfrm>
            <a:off x="413648" y="690490"/>
            <a:ext cx="83166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会いたがっていた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5She is the girl whom you wanted to see.">
            <a:hlinkClick r:id="" action="ppaction://media"/>
            <a:extLst>
              <a:ext uri="{FF2B5EF4-FFF2-40B4-BE49-F238E27FC236}">
                <a16:creationId xmlns:a16="http://schemas.microsoft.com/office/drawing/2014/main" id="{977AB3FD-FB1B-CDE0-EC89-1FB1150459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7425" y="79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8532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8CA54-B205-0912-0FCD-E27001FA6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5B1FDD2-4B86-A7B3-2DDD-B18E1B98680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BB79D9-5FE0-9D35-BC51-9240B8363B4B}"/>
              </a:ext>
            </a:extLst>
          </p:cNvPr>
          <p:cNvSpPr txBox="1"/>
          <p:nvPr/>
        </p:nvSpPr>
        <p:spPr>
          <a:xfrm>
            <a:off x="220229" y="2409490"/>
            <a:ext cx="870354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girl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5She is the girl whom you wanted to see.">
            <a:hlinkClick r:id="" action="ppaction://media"/>
            <a:extLst>
              <a:ext uri="{FF2B5EF4-FFF2-40B4-BE49-F238E27FC236}">
                <a16:creationId xmlns:a16="http://schemas.microsoft.com/office/drawing/2014/main" id="{5AD3BB93-F8D0-FC94-BC41-EC3D4A4438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7425" y="79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4854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14CAF-63D7-EFC4-6DB1-20A37F118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F7ED049-72E8-2FE3-DAAD-6BE2877BFBC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8C9EE62-F51C-D023-1105-F370587CFB00}"/>
              </a:ext>
            </a:extLst>
          </p:cNvPr>
          <p:cNvSpPr txBox="1"/>
          <p:nvPr/>
        </p:nvSpPr>
        <p:spPr>
          <a:xfrm>
            <a:off x="413657" y="2321003"/>
            <a:ext cx="83166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少女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会いたがっていた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5She is the girl whom you wanted to see.">
            <a:hlinkClick r:id="" action="ppaction://media"/>
            <a:extLst>
              <a:ext uri="{FF2B5EF4-FFF2-40B4-BE49-F238E27FC236}">
                <a16:creationId xmlns:a16="http://schemas.microsoft.com/office/drawing/2014/main" id="{3A908C1F-572B-9592-B750-AD43C79703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7425" y="79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8761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4C233-A97F-1F27-4E4C-FDE59D027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9CBF478-F99E-56FB-F9EC-2761425DBC7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2482F4-4BE6-5072-A5FD-42A397C576D6}"/>
              </a:ext>
            </a:extLst>
          </p:cNvPr>
          <p:cNvSpPr txBox="1"/>
          <p:nvPr/>
        </p:nvSpPr>
        <p:spPr>
          <a:xfrm>
            <a:off x="800839" y="3620659"/>
            <a:ext cx="7542303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whom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last week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Bob’s uncle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9E0B8BD-6F9B-6337-5567-073F913A5BF9}"/>
              </a:ext>
            </a:extLst>
          </p:cNvPr>
          <p:cNvSpPr txBox="1"/>
          <p:nvPr/>
        </p:nvSpPr>
        <p:spPr>
          <a:xfrm>
            <a:off x="1285017" y="114013"/>
            <a:ext cx="65739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その男性は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手助けした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先週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ボブのおじさん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6The man whom I helped last week is Bob’s uncle.">
            <a:hlinkClick r:id="" action="ppaction://media"/>
            <a:extLst>
              <a:ext uri="{FF2B5EF4-FFF2-40B4-BE49-F238E27FC236}">
                <a16:creationId xmlns:a16="http://schemas.microsoft.com/office/drawing/2014/main" id="{53AE5021-692A-263A-2756-76AEA93E87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95425" y="638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9385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42B14-2EB5-46D6-C521-9CDA0A605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0949CE8-B6F5-2735-1232-DDF4210B7DB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1EC46D-1069-0C2B-E7DC-F7DD9F20E495}"/>
              </a:ext>
            </a:extLst>
          </p:cNvPr>
          <p:cNvSpPr txBox="1"/>
          <p:nvPr/>
        </p:nvSpPr>
        <p:spPr>
          <a:xfrm>
            <a:off x="653224" y="1901659"/>
            <a:ext cx="7837552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last week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Bob’s uncle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6The man whom I helped last week is Bob’s uncle.">
            <a:hlinkClick r:id="" action="ppaction://media"/>
            <a:extLst>
              <a:ext uri="{FF2B5EF4-FFF2-40B4-BE49-F238E27FC236}">
                <a16:creationId xmlns:a16="http://schemas.microsoft.com/office/drawing/2014/main" id="{AB4ED745-A0F8-97CD-AC0C-2FFADD7DDF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95425" y="638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7612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AEE46-56D9-9E22-7022-C01193891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CDFBB35-8A34-DA93-1EE6-5E299DF2B3C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14C1923-36A7-FEE8-E662-CACFAB474324}"/>
              </a:ext>
            </a:extLst>
          </p:cNvPr>
          <p:cNvSpPr txBox="1"/>
          <p:nvPr/>
        </p:nvSpPr>
        <p:spPr>
          <a:xfrm>
            <a:off x="1285026" y="1767005"/>
            <a:ext cx="65739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その男性は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手助けした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先週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ボブのおじさん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6The man whom I helped last week is Bob’s uncle.">
            <a:hlinkClick r:id="" action="ppaction://media"/>
            <a:extLst>
              <a:ext uri="{FF2B5EF4-FFF2-40B4-BE49-F238E27FC236}">
                <a16:creationId xmlns:a16="http://schemas.microsoft.com/office/drawing/2014/main" id="{084BFE57-E278-A8E3-1F11-EAE250339C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95425" y="638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440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A9246-D27A-D7B1-18F0-157CE2313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C32412E-0ECD-2E30-E94A-DE44E1DDF9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328" b="25017"/>
          <a:stretch/>
        </p:blipFill>
        <p:spPr>
          <a:xfrm>
            <a:off x="291931" y="748726"/>
            <a:ext cx="8560800" cy="7620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7DC9FDD-F893-A8E2-B256-1A7A525F2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B777E35-B424-2E38-EE9C-CFE933A38727}"/>
              </a:ext>
            </a:extLst>
          </p:cNvPr>
          <p:cNvSpPr txBox="1"/>
          <p:nvPr/>
        </p:nvSpPr>
        <p:spPr>
          <a:xfrm>
            <a:off x="1032444" y="1722948"/>
            <a:ext cx="380202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あれはナンシーが住んでいる家です。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950CB67-26CA-09BB-896A-8FB7E56EAF98}"/>
              </a:ext>
            </a:extLst>
          </p:cNvPr>
          <p:cNvSpPr/>
          <p:nvPr/>
        </p:nvSpPr>
        <p:spPr>
          <a:xfrm>
            <a:off x="0" y="2265267"/>
            <a:ext cx="9144000" cy="459273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5948561-957F-C3E5-3B51-DF6EC77903B8}"/>
              </a:ext>
            </a:extLst>
          </p:cNvPr>
          <p:cNvSpPr txBox="1"/>
          <p:nvPr/>
        </p:nvSpPr>
        <p:spPr>
          <a:xfrm>
            <a:off x="537492" y="2615303"/>
            <a:ext cx="8400835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house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which Nancy lives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「ナンシーが住んでいる」という意味をもち、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house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Nancy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</p:txBody>
      </p:sp>
    </p:spTree>
    <p:extLst>
      <p:ext uri="{BB962C8B-B14F-4D97-AF65-F5344CB8AC3E}">
        <p14:creationId xmlns:p14="http://schemas.microsoft.com/office/powerpoint/2010/main" val="2707054675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570A-67B0-EB20-52B6-F8FE9A58A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B021EF-B6D8-B64B-403A-A7C505B4F8F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DCC209-5CA0-1155-799A-BE7237EC4E4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FA2939-88D7-DFFA-9882-A70356F4479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127AF-CA6B-81FB-8DEF-3E8F99B45D9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67ABF0A-62F3-0FEE-068E-3FA14CD74AC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13748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52BCB-D8D7-9FE6-281F-1D3585E5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CFC1507-B2CF-5E4E-560A-9FB635EA236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8F5BE1-2799-A4B9-6ACF-2AAAB5468514}"/>
              </a:ext>
            </a:extLst>
          </p:cNvPr>
          <p:cNvSpPr txBox="1"/>
          <p:nvPr/>
        </p:nvSpPr>
        <p:spPr>
          <a:xfrm>
            <a:off x="1284345" y="4128490"/>
            <a:ext cx="657528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which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lives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171D5A-CC1B-FC46-1D12-9BA5110B7AF2}"/>
              </a:ext>
            </a:extLst>
          </p:cNvPr>
          <p:cNvSpPr txBox="1"/>
          <p:nvPr/>
        </p:nvSpPr>
        <p:spPr>
          <a:xfrm>
            <a:off x="1064486" y="690490"/>
            <a:ext cx="7015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住んでいる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03-1 That is the house in which Nancy lives.">
            <a:hlinkClick r:id="" action="ppaction://media"/>
            <a:extLst>
              <a:ext uri="{FF2B5EF4-FFF2-40B4-BE49-F238E27FC236}">
                <a16:creationId xmlns:a16="http://schemas.microsoft.com/office/drawing/2014/main" id="{D3031158-2D04-2BA9-31A9-3D658DAD06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6676" y="11497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9157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C263F-67F3-6056-4D7D-F48E37DB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63A4190-EB05-CDF1-0F16-3033ABA538F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7232E30-54CA-AFE7-4440-8E46D13E0357}"/>
              </a:ext>
            </a:extLst>
          </p:cNvPr>
          <p:cNvSpPr txBox="1"/>
          <p:nvPr/>
        </p:nvSpPr>
        <p:spPr>
          <a:xfrm>
            <a:off x="760506" y="2409490"/>
            <a:ext cx="762298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[w----]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03-1 That is the house in which Nancy lives.">
            <a:hlinkClick r:id="" action="ppaction://media"/>
            <a:extLst>
              <a:ext uri="{FF2B5EF4-FFF2-40B4-BE49-F238E27FC236}">
                <a16:creationId xmlns:a16="http://schemas.microsoft.com/office/drawing/2014/main" id="{93999021-F1CC-1405-3A74-B4A64C4024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6676" y="11497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9148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30130-653D-93DF-FA0E-78AE98952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B5C76CB-2125-2FF3-80A6-1AA2C508B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B44B6BA-831F-00A5-DF80-181F072830AC}"/>
              </a:ext>
            </a:extLst>
          </p:cNvPr>
          <p:cNvSpPr txBox="1"/>
          <p:nvPr/>
        </p:nvSpPr>
        <p:spPr>
          <a:xfrm>
            <a:off x="1064495" y="2321003"/>
            <a:ext cx="7015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住んでいる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03-1 That is the house in which Nancy lives.">
            <a:hlinkClick r:id="" action="ppaction://media"/>
            <a:extLst>
              <a:ext uri="{FF2B5EF4-FFF2-40B4-BE49-F238E27FC236}">
                <a16:creationId xmlns:a16="http://schemas.microsoft.com/office/drawing/2014/main" id="{3328C787-680E-BF2E-9DE4-25D0519AE5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6676" y="11497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256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EBE26-7D08-068E-7956-DA994869B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D49EEE4-E296-4822-1EA8-3AF21F00037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4D801B-BA45-11E0-7574-4AF678C313D8}"/>
              </a:ext>
            </a:extLst>
          </p:cNvPr>
          <p:cNvSpPr txBox="1"/>
          <p:nvPr/>
        </p:nvSpPr>
        <p:spPr>
          <a:xfrm>
            <a:off x="701329" y="4128490"/>
            <a:ext cx="774132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which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born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272F7F-24AC-1E04-EA27-02B728CB1374}"/>
              </a:ext>
            </a:extLst>
          </p:cNvPr>
          <p:cNvSpPr txBox="1"/>
          <p:nvPr/>
        </p:nvSpPr>
        <p:spPr>
          <a:xfrm>
            <a:off x="1064486" y="690490"/>
            <a:ext cx="7015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生まれた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8This is the house in which Nancy was born.">
            <a:hlinkClick r:id="" action="ppaction://media"/>
            <a:extLst>
              <a:ext uri="{FF2B5EF4-FFF2-40B4-BE49-F238E27FC236}">
                <a16:creationId xmlns:a16="http://schemas.microsoft.com/office/drawing/2014/main" id="{2CD2FEF1-4A94-A3FD-3490-5CA18460E4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31925" y="1438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9695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B47B2-7117-3126-15FF-FCA870966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BEE4067-C663-D5C7-F8EB-51FE42D26D1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50F6A2-0C0D-E282-7C57-5960A95F05B8}"/>
              </a:ext>
            </a:extLst>
          </p:cNvPr>
          <p:cNvSpPr txBox="1"/>
          <p:nvPr/>
        </p:nvSpPr>
        <p:spPr>
          <a:xfrm>
            <a:off x="0" y="2409490"/>
            <a:ext cx="91440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[t--]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[w----]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8This is the house in which Nancy was born.">
            <a:hlinkClick r:id="" action="ppaction://media"/>
            <a:extLst>
              <a:ext uri="{FF2B5EF4-FFF2-40B4-BE49-F238E27FC236}">
                <a16:creationId xmlns:a16="http://schemas.microsoft.com/office/drawing/2014/main" id="{877A542E-BE9B-82DD-FB9C-EC80554224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31925" y="1438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0704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76E45-2D7D-3B50-C80A-07CCDEB07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5C9B913-A025-2D7B-EACF-13B2D3571BF5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9C9C1C6-8236-3859-6910-A460053062A8}"/>
              </a:ext>
            </a:extLst>
          </p:cNvPr>
          <p:cNvSpPr txBox="1"/>
          <p:nvPr/>
        </p:nvSpPr>
        <p:spPr>
          <a:xfrm>
            <a:off x="1349828" y="2321003"/>
            <a:ext cx="64443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生まれた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8This is the house in which Nancy was born.">
            <a:hlinkClick r:id="" action="ppaction://media"/>
            <a:extLst>
              <a:ext uri="{FF2B5EF4-FFF2-40B4-BE49-F238E27FC236}">
                <a16:creationId xmlns:a16="http://schemas.microsoft.com/office/drawing/2014/main" id="{8FF06B89-CDF7-8531-FAB5-0F68A2152C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31925" y="1438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878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DD5D6-539D-1C9E-D02D-F8F560107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68BE80A-6C96-57BF-8338-6DB4A01D71B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016B3AC-2406-4220-0539-B705656E8AC6}"/>
              </a:ext>
            </a:extLst>
          </p:cNvPr>
          <p:cNvSpPr txBox="1"/>
          <p:nvPr/>
        </p:nvSpPr>
        <p:spPr>
          <a:xfrm>
            <a:off x="394736" y="4128490"/>
            <a:ext cx="835450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Taro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 whom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talking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49E017-F172-79B9-6B32-05A747E2E3B7}"/>
              </a:ext>
            </a:extLst>
          </p:cNvPr>
          <p:cNvSpPr txBox="1"/>
          <p:nvPr/>
        </p:nvSpPr>
        <p:spPr>
          <a:xfrm>
            <a:off x="1064486" y="690490"/>
            <a:ext cx="7015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太郎は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9Taro is the boy with whom Nancy is talking.">
            <a:hlinkClick r:id="" action="ppaction://media"/>
            <a:extLst>
              <a:ext uri="{FF2B5EF4-FFF2-40B4-BE49-F238E27FC236}">
                <a16:creationId xmlns:a16="http://schemas.microsoft.com/office/drawing/2014/main" id="{9F979DB4-9C73-2E18-FE89-82FA708DC9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384425" y="1222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963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D2977-104C-55F5-7061-B77E8434B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50EAE16-637C-27A7-0E2B-2B65A541CBE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B4EC0E7-4732-6D44-8B22-E140081E3744}"/>
              </a:ext>
            </a:extLst>
          </p:cNvPr>
          <p:cNvSpPr txBox="1"/>
          <p:nvPr/>
        </p:nvSpPr>
        <p:spPr>
          <a:xfrm>
            <a:off x="1735711" y="1901659"/>
            <a:ext cx="567257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Taro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Nancy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9Taro is the boy with whom Nancy is talking.">
            <a:hlinkClick r:id="" action="ppaction://media"/>
            <a:extLst>
              <a:ext uri="{FF2B5EF4-FFF2-40B4-BE49-F238E27FC236}">
                <a16:creationId xmlns:a16="http://schemas.microsoft.com/office/drawing/2014/main" id="{82EAB4AD-7BCE-2EA1-B8BE-F6C1EDE2F5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384425" y="1222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228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57F84-ACF1-44F4-3425-DF0218309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4737FF9-FED1-FD50-F439-2E70260B56ED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82D103-5BB8-1710-512A-12B87A48A740}"/>
              </a:ext>
            </a:extLst>
          </p:cNvPr>
          <p:cNvSpPr txBox="1"/>
          <p:nvPr/>
        </p:nvSpPr>
        <p:spPr>
          <a:xfrm>
            <a:off x="1064495" y="2321003"/>
            <a:ext cx="7015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太郎は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話している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9Taro is the boy with whom Nancy is talking.">
            <a:hlinkClick r:id="" action="ppaction://media"/>
            <a:extLst>
              <a:ext uri="{FF2B5EF4-FFF2-40B4-BE49-F238E27FC236}">
                <a16:creationId xmlns:a16="http://schemas.microsoft.com/office/drawing/2014/main" id="{C23F9942-60C2-BE47-58B3-3FBFF75F55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384425" y="1222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663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1259-8463-017C-6F00-1422E48D3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E60FF16-E551-BC17-4F0B-BF516DAE48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519" b="5565"/>
          <a:stretch/>
        </p:blipFill>
        <p:spPr>
          <a:xfrm>
            <a:off x="291931" y="748726"/>
            <a:ext cx="8560800" cy="87206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8AD93E7-3834-2CE9-71B6-6E65C212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5067CA-3781-C439-9445-DB35D092E82A}"/>
              </a:ext>
            </a:extLst>
          </p:cNvPr>
          <p:cNvSpPr txBox="1"/>
          <p:nvPr/>
        </p:nvSpPr>
        <p:spPr>
          <a:xfrm>
            <a:off x="1032444" y="1732599"/>
            <a:ext cx="422535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私はクロという名前のネコを飼っています。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86B7F60-51E1-2357-34E9-419455EFA6FB}"/>
              </a:ext>
            </a:extLst>
          </p:cNvPr>
          <p:cNvSpPr/>
          <p:nvPr/>
        </p:nvSpPr>
        <p:spPr>
          <a:xfrm>
            <a:off x="0" y="2324872"/>
            <a:ext cx="9144000" cy="453312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50A926E-1D4B-A8DE-6D4F-8AEAC9E75846}"/>
              </a:ext>
            </a:extLst>
          </p:cNvPr>
          <p:cNvSpPr txBox="1"/>
          <p:nvPr/>
        </p:nvSpPr>
        <p:spPr>
          <a:xfrm>
            <a:off x="537492" y="2533083"/>
            <a:ext cx="8400835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cat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name is Kuro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は主語と動詞をふくむ節です。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「名前がクロという」という意味をもち、</a:t>
            </a: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cat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whose name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Kuro 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1027614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B06F6-3E03-DAD8-AE6A-1185C1012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6CBD579-C1EB-AD45-F29C-0E31445C9FE4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74ACEE2-CF15-F726-8EA6-E421516FB8F9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9CE82D7-1B76-32E7-F598-A9873D7CDC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C09D9C-B9D4-4079-692D-E7DCBB8A742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4240C053-DB38-79C4-99CF-E02E2A106D8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02705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6A81F-29FF-186A-DF67-4E7356F3C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C28597F-10BC-FFC5-43F1-A2B28E3D789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68A68C-43A8-4AA0-C677-577D582E592D}"/>
              </a:ext>
            </a:extLst>
          </p:cNvPr>
          <p:cNvSpPr txBox="1"/>
          <p:nvPr/>
        </p:nvSpPr>
        <p:spPr>
          <a:xfrm>
            <a:off x="1338723" y="4128490"/>
            <a:ext cx="646653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cat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name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Kuro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E26E38B-0C15-D509-EA5B-E9151F061B0E}"/>
              </a:ext>
            </a:extLst>
          </p:cNvPr>
          <p:cNvSpPr txBox="1"/>
          <p:nvPr/>
        </p:nvSpPr>
        <p:spPr>
          <a:xfrm>
            <a:off x="664943" y="690490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その名前が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クロ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0I have a cat whose name is Kuro.">
            <a:hlinkClick r:id="" action="ppaction://media"/>
            <a:extLst>
              <a:ext uri="{FF2B5EF4-FFF2-40B4-BE49-F238E27FC236}">
                <a16:creationId xmlns:a16="http://schemas.microsoft.com/office/drawing/2014/main" id="{AA76C132-2896-B634-2359-9FC8053288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639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20DF4-615B-1DF6-114A-3DAD5B600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DE579E8-1EA9-444F-C427-60F996091A7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DC9E5BF-C753-B110-1F18-1030D1D1340B}"/>
              </a:ext>
            </a:extLst>
          </p:cNvPr>
          <p:cNvSpPr txBox="1"/>
          <p:nvPr/>
        </p:nvSpPr>
        <p:spPr>
          <a:xfrm>
            <a:off x="1008227" y="2409490"/>
            <a:ext cx="712754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cat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name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Kuro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0I have a cat whose name is Kuro.">
            <a:hlinkClick r:id="" action="ppaction://media"/>
            <a:extLst>
              <a:ext uri="{FF2B5EF4-FFF2-40B4-BE49-F238E27FC236}">
                <a16:creationId xmlns:a16="http://schemas.microsoft.com/office/drawing/2014/main" id="{1DE2D797-F22A-47AC-D7CC-36059621EE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84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B831D-AC0B-1CF6-15E7-839F9F081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7FACD72-A1EA-A1F7-EBF1-628B07B69E0C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66A7D5B-63C3-D6DB-4E40-837BFEF95096}"/>
              </a:ext>
            </a:extLst>
          </p:cNvPr>
          <p:cNvSpPr txBox="1"/>
          <p:nvPr/>
        </p:nvSpPr>
        <p:spPr>
          <a:xfrm>
            <a:off x="664951" y="2321003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その名前が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クロ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0I have a cat whose name is Kuro.">
            <a:hlinkClick r:id="" action="ppaction://media"/>
            <a:extLst>
              <a:ext uri="{FF2B5EF4-FFF2-40B4-BE49-F238E27FC236}">
                <a16:creationId xmlns:a16="http://schemas.microsoft.com/office/drawing/2014/main" id="{20C331F5-FDD8-37CD-08EA-BAB41D9864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1734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D3257-9775-F2FB-6D79-B8E53F9E9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2178AC0-5BB4-991D-032D-4BF43EF7A37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7D9A7C-2ECD-BB70-A7AF-8D816138980E}"/>
              </a:ext>
            </a:extLst>
          </p:cNvPr>
          <p:cNvSpPr txBox="1"/>
          <p:nvPr/>
        </p:nvSpPr>
        <p:spPr>
          <a:xfrm>
            <a:off x="1788149" y="4128490"/>
            <a:ext cx="556768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cat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tail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3D65C23-31A5-C2CE-01B4-F884D70CC5B9}"/>
              </a:ext>
            </a:extLst>
          </p:cNvPr>
          <p:cNvSpPr txBox="1"/>
          <p:nvPr/>
        </p:nvSpPr>
        <p:spPr>
          <a:xfrm>
            <a:off x="664943" y="690490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そのしっぽが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1I have a cat whose tail is long.">
            <a:hlinkClick r:id="" action="ppaction://media"/>
            <a:extLst>
              <a:ext uri="{FF2B5EF4-FFF2-40B4-BE49-F238E27FC236}">
                <a16:creationId xmlns:a16="http://schemas.microsoft.com/office/drawing/2014/main" id="{7976466B-4880-29DC-F287-916352ADE4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201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D1A0E-AD9E-634B-E970-CB7EF146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5DF0EB6-6942-A5CA-BE2A-631E0D4482D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E3D4EC-BEF5-4AFB-4731-08E1E4613682}"/>
              </a:ext>
            </a:extLst>
          </p:cNvPr>
          <p:cNvSpPr txBox="1"/>
          <p:nvPr/>
        </p:nvSpPr>
        <p:spPr>
          <a:xfrm>
            <a:off x="1453472" y="2409490"/>
            <a:ext cx="623705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cat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tail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long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1I have a cat whose tail is long.">
            <a:hlinkClick r:id="" action="ppaction://media"/>
            <a:extLst>
              <a:ext uri="{FF2B5EF4-FFF2-40B4-BE49-F238E27FC236}">
                <a16:creationId xmlns:a16="http://schemas.microsoft.com/office/drawing/2014/main" id="{1A4B0F32-5D76-2B6D-0FFC-B8035E02F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492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75DA5-55E1-67A6-9796-8B3C3CA67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472ECCD-B0AD-6AD4-7143-34158D8714C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171FC6-B275-3A1E-8A3B-2BE3B40C5AFA}"/>
              </a:ext>
            </a:extLst>
          </p:cNvPr>
          <p:cNvSpPr txBox="1"/>
          <p:nvPr/>
        </p:nvSpPr>
        <p:spPr>
          <a:xfrm>
            <a:off x="664951" y="2321003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飼っています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ネコを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そのしっぽが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11I have a cat whose tail is long.">
            <a:hlinkClick r:id="" action="ppaction://media"/>
            <a:extLst>
              <a:ext uri="{FF2B5EF4-FFF2-40B4-BE49-F238E27FC236}">
                <a16:creationId xmlns:a16="http://schemas.microsoft.com/office/drawing/2014/main" id="{E2C38F23-AB59-4DFC-FB62-F2DC5A1335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81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0471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D0B21-804D-F0EB-F31F-7D40A4D36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60A286A-873D-79C5-B43A-1478370C30A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4120A9-A68F-B8D9-D417-FED5856AAFF2}"/>
              </a:ext>
            </a:extLst>
          </p:cNvPr>
          <p:cNvSpPr txBox="1"/>
          <p:nvPr/>
        </p:nvSpPr>
        <p:spPr>
          <a:xfrm>
            <a:off x="894066" y="4128490"/>
            <a:ext cx="735585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boy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whose father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doctor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F5EF62-64FD-39C9-DAC8-D431689B9B7B}"/>
              </a:ext>
            </a:extLst>
          </p:cNvPr>
          <p:cNvSpPr txBox="1"/>
          <p:nvPr/>
        </p:nvSpPr>
        <p:spPr>
          <a:xfrm>
            <a:off x="664943" y="690490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お父さんが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医者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である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2I know a boy whose father is a doctor.">
            <a:hlinkClick r:id="" action="ppaction://media"/>
            <a:extLst>
              <a:ext uri="{FF2B5EF4-FFF2-40B4-BE49-F238E27FC236}">
                <a16:creationId xmlns:a16="http://schemas.microsoft.com/office/drawing/2014/main" id="{67A60A73-794E-B151-43E2-8D98F19CDC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1057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386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68384-EC3E-5F26-FE91-53E738037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33C4B36-699A-2C06-CBF7-A17346FEFC2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16B8A50-0860-CDA4-2C7E-C0F9919F6512}"/>
              </a:ext>
            </a:extLst>
          </p:cNvPr>
          <p:cNvSpPr txBox="1"/>
          <p:nvPr/>
        </p:nvSpPr>
        <p:spPr>
          <a:xfrm>
            <a:off x="522336" y="2409490"/>
            <a:ext cx="80993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boy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father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doctor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2I know a boy whose father is a doctor.">
            <a:hlinkClick r:id="" action="ppaction://media"/>
            <a:extLst>
              <a:ext uri="{FF2B5EF4-FFF2-40B4-BE49-F238E27FC236}">
                <a16:creationId xmlns:a16="http://schemas.microsoft.com/office/drawing/2014/main" id="{1FC33ABF-A032-6602-B4B6-B9B3D04AB3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1057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173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566CC-9F36-44BA-E73E-948D3FA47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438C38A-05D9-E6FB-0A58-EFCB67BBEA9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C6D1C5B-3EDD-05AB-CE5A-7E91B46EA9F0}"/>
              </a:ext>
            </a:extLst>
          </p:cNvPr>
          <p:cNvSpPr txBox="1"/>
          <p:nvPr/>
        </p:nvSpPr>
        <p:spPr>
          <a:xfrm>
            <a:off x="664951" y="2321003"/>
            <a:ext cx="78140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少年を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お父さんが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医者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である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2I know a boy whose father is a doctor.">
            <a:hlinkClick r:id="" action="ppaction://media"/>
            <a:extLst>
              <a:ext uri="{FF2B5EF4-FFF2-40B4-BE49-F238E27FC236}">
                <a16:creationId xmlns:a16="http://schemas.microsoft.com/office/drawing/2014/main" id="{DDA181A8-F084-E44E-363C-778AE6A24A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5225" y="1057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417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17948</TotalTime>
  <Words>1120</Words>
  <Application>Microsoft Office PowerPoint</Application>
  <PresentationFormat>画面に合わせる (4:3)</PresentationFormat>
  <Paragraphs>199</Paragraphs>
  <Slides>45</Slides>
  <Notes>36</Notes>
  <HiddenSlides>0</HiddenSlides>
  <MMClips>36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2178</cp:revision>
  <cp:lastPrinted>2016-06-23T16:36:17Z</cp:lastPrinted>
  <dcterms:created xsi:type="dcterms:W3CDTF">2016-05-30T03:13:09Z</dcterms:created>
  <dcterms:modified xsi:type="dcterms:W3CDTF">2025-12-17T06:56:46Z</dcterms:modified>
</cp:coreProperties>
</file>