
<file path=[Content_Types].xml><?xml version="1.0" encoding="utf-8"?>
<Types xmlns="http://schemas.openxmlformats.org/package/2006/content-types"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7"/>
  </p:notesMasterIdLst>
  <p:handoutMasterIdLst>
    <p:handoutMasterId r:id="rId48"/>
  </p:handoutMasterIdLst>
  <p:sldIdLst>
    <p:sldId id="3668" r:id="rId2"/>
    <p:sldId id="4410" r:id="rId3"/>
    <p:sldId id="4151" r:id="rId4"/>
    <p:sldId id="4216" r:id="rId5"/>
    <p:sldId id="4217" r:id="rId6"/>
    <p:sldId id="4218" r:id="rId7"/>
    <p:sldId id="4272" r:id="rId8"/>
    <p:sldId id="4273" r:id="rId9"/>
    <p:sldId id="4274" r:id="rId10"/>
    <p:sldId id="4275" r:id="rId11"/>
    <p:sldId id="4276" r:id="rId12"/>
    <p:sldId id="4277" r:id="rId13"/>
    <p:sldId id="4411" r:id="rId14"/>
    <p:sldId id="4195" r:id="rId15"/>
    <p:sldId id="4225" r:id="rId16"/>
    <p:sldId id="4226" r:id="rId17"/>
    <p:sldId id="4227" r:id="rId18"/>
    <p:sldId id="4278" r:id="rId19"/>
    <p:sldId id="4279" r:id="rId20"/>
    <p:sldId id="4280" r:id="rId21"/>
    <p:sldId id="4281" r:id="rId22"/>
    <p:sldId id="4423" r:id="rId23"/>
    <p:sldId id="4424" r:id="rId24"/>
    <p:sldId id="4412" r:id="rId25"/>
    <p:sldId id="4206" r:id="rId26"/>
    <p:sldId id="4266" r:id="rId27"/>
    <p:sldId id="4267" r:id="rId28"/>
    <p:sldId id="4268" r:id="rId29"/>
    <p:sldId id="4425" r:id="rId30"/>
    <p:sldId id="4426" r:id="rId31"/>
    <p:sldId id="4427" r:id="rId32"/>
    <p:sldId id="4428" r:id="rId33"/>
    <p:sldId id="4288" r:id="rId34"/>
    <p:sldId id="4289" r:id="rId35"/>
    <p:sldId id="4406" r:id="rId36"/>
    <p:sldId id="4250" r:id="rId37"/>
    <p:sldId id="4269" r:id="rId38"/>
    <p:sldId id="4270" r:id="rId39"/>
    <p:sldId id="4271" r:id="rId40"/>
    <p:sldId id="4290" r:id="rId41"/>
    <p:sldId id="4291" r:id="rId42"/>
    <p:sldId id="4292" r:id="rId43"/>
    <p:sldId id="4293" r:id="rId44"/>
    <p:sldId id="4294" r:id="rId45"/>
    <p:sldId id="4295" r:id="rId46"/>
  </p:sldIdLst>
  <p:sldSz cx="9144000" cy="6858000" type="screen4x3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FF"/>
    <a:srgbClr val="FF3399"/>
    <a:srgbClr val="0043C8"/>
    <a:srgbClr val="005C2A"/>
    <a:srgbClr val="CC3399"/>
    <a:srgbClr val="00FF00"/>
    <a:srgbClr val="F8CBAD"/>
    <a:srgbClr val="FFFF8B"/>
    <a:srgbClr val="B4FEB4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0658" autoAdjust="0"/>
    <p:restoredTop sz="94270" autoAdjust="0"/>
  </p:normalViewPr>
  <p:slideViewPr>
    <p:cSldViewPr snapToGrid="0">
      <p:cViewPr varScale="1">
        <p:scale>
          <a:sx n="113" d="100"/>
          <a:sy n="113" d="100"/>
        </p:scale>
        <p:origin x="1842" y="108"/>
      </p:cViewPr>
      <p:guideLst>
        <p:guide orient="horz" pos="2160"/>
        <p:guide pos="2880"/>
      </p:guideLst>
    </p:cSldViewPr>
  </p:slideViewPr>
  <p:notesTextViewPr>
    <p:cViewPr>
      <p:scale>
        <a:sx n="150" d="100"/>
        <a:sy n="15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notesMaster" Target="notesMasters/notesMaster1.xml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51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2034" tIns="46017" rIns="92034" bIns="46017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2034" tIns="46017" rIns="92034" bIns="46017" rtlCol="0"/>
          <a:lstStyle>
            <a:lvl1pPr algn="r">
              <a:defRPr sz="1200"/>
            </a:lvl1pPr>
          </a:lstStyle>
          <a:p>
            <a:fld id="{2B1F34B9-0AC5-4E73-BF1F-21CCB564203A}" type="datetimeFigureOut">
              <a:rPr kumimoji="1" lang="ja-JP" altLang="en-US" smtClean="0"/>
              <a:t>2025/12/17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2034" tIns="46017" rIns="92034" bIns="46017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2034" tIns="46017" rIns="92034" bIns="46017" rtlCol="0" anchor="b"/>
          <a:lstStyle>
            <a:lvl1pPr algn="r">
              <a:defRPr sz="1200"/>
            </a:lvl1pPr>
          </a:lstStyle>
          <a:p>
            <a:fld id="{9E2676CF-156D-46B0-A308-5BE7C3EAC66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6514909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072" cy="498008"/>
          </a:xfrm>
          <a:prstGeom prst="rect">
            <a:avLst/>
          </a:prstGeom>
        </p:spPr>
        <p:txBody>
          <a:bodyPr vert="horz" lIns="92034" tIns="46017" rIns="92034" bIns="46017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51002" y="0"/>
            <a:ext cx="2945072" cy="498008"/>
          </a:xfrm>
          <a:prstGeom prst="rect">
            <a:avLst/>
          </a:prstGeom>
        </p:spPr>
        <p:txBody>
          <a:bodyPr vert="horz" lIns="92034" tIns="46017" rIns="92034" bIns="46017" rtlCol="0"/>
          <a:lstStyle>
            <a:lvl1pPr algn="r">
              <a:defRPr sz="1200"/>
            </a:lvl1pPr>
          </a:lstStyle>
          <a:p>
            <a:fld id="{594C8D1A-E903-4CC0-AEC9-4041A386BBE5}" type="datetimeFigureOut">
              <a:rPr kumimoji="1" lang="ja-JP" altLang="en-US" smtClean="0"/>
              <a:t>2025/12/17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165225" y="1239838"/>
            <a:ext cx="4467225" cy="33512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034" tIns="46017" rIns="92034" bIns="46017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0249" y="4777365"/>
            <a:ext cx="5437179" cy="3909042"/>
          </a:xfrm>
          <a:prstGeom prst="rect">
            <a:avLst/>
          </a:prstGeom>
        </p:spPr>
        <p:txBody>
          <a:bodyPr vert="horz" lIns="92034" tIns="46017" rIns="92034" bIns="46017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428630"/>
            <a:ext cx="2945072" cy="498008"/>
          </a:xfrm>
          <a:prstGeom prst="rect">
            <a:avLst/>
          </a:prstGeom>
        </p:spPr>
        <p:txBody>
          <a:bodyPr vert="horz" lIns="92034" tIns="46017" rIns="92034" bIns="46017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51002" y="9428630"/>
            <a:ext cx="2945072" cy="498008"/>
          </a:xfrm>
          <a:prstGeom prst="rect">
            <a:avLst/>
          </a:prstGeom>
        </p:spPr>
        <p:txBody>
          <a:bodyPr vert="horz" lIns="92034" tIns="46017" rIns="92034" bIns="46017" rtlCol="0" anchor="b"/>
          <a:lstStyle>
            <a:lvl1pPr algn="r">
              <a:defRPr sz="1200"/>
            </a:lvl1pPr>
          </a:lstStyle>
          <a:p>
            <a:fld id="{EE94831B-95E8-4741-AC9E-FAE0388C9AD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760929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16186AE-2F43-3825-46B1-69331D89F1A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F2467658-EF03-B5BF-34F4-05DBB23DEC2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E2CD342A-3CE5-CE42-848B-301EC16975E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 algn="just"/>
            <a:endParaRPr kumimoji="1" lang="ja-JP" altLang="en-US" b="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DAF51520-03C9-CAA8-2C46-A830093EEE4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94831B-95E8-4741-AC9E-FAE0388C9AD4}" type="slidenum">
              <a:rPr kumimoji="1" lang="ja-JP" altLang="en-US" smtClean="0"/>
              <a:t>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6146015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BF5E514-B51F-0616-C09D-F44785A56BA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6BEEEA0C-7F44-8EE8-AF8A-D1FCD37516C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8DCE4B2E-9FA5-2A32-0CF9-91A7A8F360D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 algn="just"/>
            <a:endParaRPr kumimoji="1" lang="ja-JP" altLang="en-US" b="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594663FE-0D2F-AD31-8F4E-A2A15A96CD7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94831B-95E8-4741-AC9E-FAE0388C9AD4}" type="slidenum">
              <a:rPr kumimoji="1" lang="ja-JP" altLang="en-US" smtClean="0"/>
              <a:t>15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6801272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C18D612-0A72-B914-82DE-B4061A604B4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002CC5D9-8DAD-2C4B-E1A7-C6C88941213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7CAF2BB8-3D01-50EA-2F91-627EBB9B641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 algn="just"/>
            <a:endParaRPr kumimoji="1" lang="ja-JP" altLang="en-US" b="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4CBA9A0E-38E9-CB64-FFBC-1F41977B9D5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94831B-95E8-4741-AC9E-FAE0388C9AD4}" type="slidenum">
              <a:rPr kumimoji="1" lang="ja-JP" altLang="en-US" smtClean="0"/>
              <a:t>16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1085908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411EC89-D2DF-91CB-0518-CE5D2F479F1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2DFBB95A-3633-5CCB-4D0A-6BB09E420F5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5E1523BE-FF4D-A759-027D-102CCAB7CF2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 algn="just"/>
            <a:endParaRPr kumimoji="1" lang="ja-JP" altLang="en-US" b="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F52CEB2E-2A59-0BBC-240F-4C0F43CF57E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94831B-95E8-4741-AC9E-FAE0388C9AD4}" type="slidenum">
              <a:rPr kumimoji="1" lang="ja-JP" altLang="en-US" smtClean="0"/>
              <a:t>17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2510749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5D1853E-DFCB-2F03-F211-5D9BBA66201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47AF8166-DD73-903E-CC17-885DD34DAEF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88FDD3CE-3430-983D-A1E8-1854A26AE89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 algn="just"/>
            <a:endParaRPr kumimoji="1" lang="ja-JP" altLang="en-US" b="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5011F88B-DF62-C7F7-5823-4404292D75B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94831B-95E8-4741-AC9E-FAE0388C9AD4}" type="slidenum">
              <a:rPr kumimoji="1" lang="ja-JP" altLang="en-US" smtClean="0"/>
              <a:t>18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3085546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E6CF2C0-6A80-6CE7-0BE4-3207A1767B4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6C4B77F5-8A69-0182-C787-F1141D69495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A8CFD84E-C98C-B80F-C508-1B95D1EF8A6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 algn="just"/>
            <a:endParaRPr kumimoji="1" lang="ja-JP" altLang="en-US" b="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CB2D0EA1-5293-1A3E-CEDB-6375080CFC8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94831B-95E8-4741-AC9E-FAE0388C9AD4}" type="slidenum">
              <a:rPr kumimoji="1" lang="ja-JP" altLang="en-US" smtClean="0"/>
              <a:t>19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7226774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3C6E209-2CB0-CFE9-DD5B-6AA53DCFDD1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F83C88E3-A95D-B79E-3475-1A801518106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B0BA43DC-B5BB-41E2-C46C-10C9C136B59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 algn="just"/>
            <a:endParaRPr kumimoji="1" lang="ja-JP" altLang="en-US" b="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26893F30-321E-1431-0D05-622CBC6AC32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94831B-95E8-4741-AC9E-FAE0388C9AD4}" type="slidenum">
              <a:rPr kumimoji="1" lang="ja-JP" altLang="en-US" smtClean="0"/>
              <a:t>20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2390847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9D92104-F4FA-2717-C16D-353F025C7BE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F5305560-08B6-394E-9924-C3FF252CDAD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51498CB0-B887-8B5F-75A2-8371F7A5EB1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 algn="just"/>
            <a:endParaRPr kumimoji="1" lang="ja-JP" altLang="en-US" b="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DCBC0262-7AA8-FC32-4E2B-EC15871895D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94831B-95E8-4741-AC9E-FAE0388C9AD4}" type="slidenum">
              <a:rPr kumimoji="1" lang="ja-JP" altLang="en-US" smtClean="0"/>
              <a:t>21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0931892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0FBA096-7AB4-D2FA-93DF-C727AEF4232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075E05BD-9A9E-6315-6A7E-32D3C3D9005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0B08CF09-7979-4198-B2F3-63D17FF2AA1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 algn="just"/>
            <a:endParaRPr kumimoji="1" lang="ja-JP" altLang="en-US" b="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419DD43F-2320-9F92-1819-EA0C906A8D4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94831B-95E8-4741-AC9E-FAE0388C9AD4}" type="slidenum">
              <a:rPr kumimoji="1" lang="ja-JP" altLang="en-US" smtClean="0"/>
              <a:t>22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0315846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73545A1-CC54-BA4C-1015-536AF85580C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8DE155AF-0632-C459-7756-3E5384D9DAC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FE9FFD7C-A55F-538B-3909-EF00B54B19B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 algn="just"/>
            <a:endParaRPr kumimoji="1" lang="ja-JP" altLang="en-US" b="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2AE36505-C413-D95A-0EFB-3D4EA3F9A2C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94831B-95E8-4741-AC9E-FAE0388C9AD4}" type="slidenum">
              <a:rPr kumimoji="1" lang="ja-JP" altLang="en-US" smtClean="0"/>
              <a:t>23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7671677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41E94A6-B944-F04E-D63B-51AA01517F7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C40D15A7-8558-DC5B-11D9-309B9844E2C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EE48CBD4-C7B0-C9A0-4712-751084F0F74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 algn="just"/>
            <a:endParaRPr kumimoji="1" lang="ja-JP" altLang="en-US" b="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1CA3F3C1-23A7-CBA6-60B3-B6440A9D98A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94831B-95E8-4741-AC9E-FAE0388C9AD4}" type="slidenum">
              <a:rPr kumimoji="1" lang="ja-JP" altLang="en-US" smtClean="0"/>
              <a:t>26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610015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FB3A728-8212-B86C-CF88-4AD2153299A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071447CD-6F4E-F20A-F239-874EDB87F38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9CD1EEF5-41F4-731A-DBA8-8DEDE933C40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 algn="just"/>
            <a:endParaRPr kumimoji="1" lang="ja-JP" altLang="en-US" b="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93163FEA-5BBF-4B6D-3C38-7C0DDE6868D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94831B-95E8-4741-AC9E-FAE0388C9AD4}" type="slidenum">
              <a:rPr kumimoji="1" lang="ja-JP" altLang="en-US" smtClean="0"/>
              <a:t>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0011595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C3F775C-4196-93A8-DFF1-DEEF2CF2752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D3658547-8411-55FF-A573-9686F394921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5A94ACA7-600A-3356-1576-79B793C7FD9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 algn="just"/>
            <a:endParaRPr kumimoji="1" lang="ja-JP" altLang="en-US" b="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87B2ED31-D55A-CC8B-F287-29CB4A7CB97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94831B-95E8-4741-AC9E-FAE0388C9AD4}" type="slidenum">
              <a:rPr kumimoji="1" lang="ja-JP" altLang="en-US" smtClean="0"/>
              <a:t>27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3761396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7BEB80F-A4B2-F897-F8BC-C5966C5AD73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62A690AD-A96A-E24C-83D6-4763C1C3FD6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45C6D321-F60E-99F6-11AD-29E5F04BBA8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 algn="just"/>
            <a:endParaRPr kumimoji="1" lang="ja-JP" altLang="en-US" b="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E6CDEEDD-3657-2F8B-CB2B-3462EBE3638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94831B-95E8-4741-AC9E-FAE0388C9AD4}" type="slidenum">
              <a:rPr kumimoji="1" lang="ja-JP" altLang="en-US" smtClean="0"/>
              <a:t>28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515657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7AAE946-90EC-7AFB-336D-47DC68FA64C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2774DDD0-68AB-86EA-ED4A-C123E016FB5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8D7DC104-4DD6-23F0-C9E1-B744D7D377A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 algn="just"/>
            <a:endParaRPr kumimoji="1" lang="ja-JP" altLang="en-US" b="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2C28E158-C350-430C-DED9-9C9F34AC0D7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94831B-95E8-4741-AC9E-FAE0388C9AD4}" type="slidenum">
              <a:rPr kumimoji="1" lang="ja-JP" altLang="en-US" smtClean="0"/>
              <a:t>29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9518858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92F3CFF-5821-0941-9179-3B995226B88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1E143708-08AC-33F1-91D0-A4625EF00E2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21526130-E06E-5DE0-6A3E-71F2D621814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 algn="just"/>
            <a:endParaRPr kumimoji="1" lang="ja-JP" altLang="en-US" b="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F6128312-BD25-EB77-3DBE-FFD6D589BA4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94831B-95E8-4741-AC9E-FAE0388C9AD4}" type="slidenum">
              <a:rPr kumimoji="1" lang="ja-JP" altLang="en-US" smtClean="0"/>
              <a:t>30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1664283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57A716A-69FE-318E-42A0-FCD2BC97EE8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34ADEDD8-8437-AEBC-D8CF-350A004E58B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23FEBA00-DC0A-B2BD-3258-F3B22C5C22B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 algn="just"/>
            <a:endParaRPr kumimoji="1" lang="ja-JP" altLang="en-US" b="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B4613DF2-A362-2D30-AC40-DCE75AACDFD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94831B-95E8-4741-AC9E-FAE0388C9AD4}" type="slidenum">
              <a:rPr kumimoji="1" lang="ja-JP" altLang="en-US" smtClean="0"/>
              <a:t>31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5147031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7DCE572-24A5-2510-BED8-C1C1167FC14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B2DCBDC3-2E77-F95A-0C4A-D2AE8C12697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1A0A4B63-2B1C-71AC-7551-9DE188C4740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 algn="just"/>
            <a:endParaRPr kumimoji="1" lang="ja-JP" altLang="en-US" b="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5A1A6D0E-7CB6-B761-6150-1DEA64B64E5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94831B-95E8-4741-AC9E-FAE0388C9AD4}" type="slidenum">
              <a:rPr kumimoji="1" lang="ja-JP" altLang="en-US" smtClean="0"/>
              <a:t>32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1659644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B4C3164-104D-3012-595F-29E0A4628B6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F7B90271-CEE9-27EC-3903-D551FA9ED5B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0A627EAB-0C02-FA87-B46C-4C076C16F72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 algn="just"/>
            <a:endParaRPr kumimoji="1" lang="ja-JP" altLang="en-US" b="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168BEA76-677B-72CF-A5AA-7A804DC6E08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94831B-95E8-4741-AC9E-FAE0388C9AD4}" type="slidenum">
              <a:rPr kumimoji="1" lang="ja-JP" altLang="en-US" smtClean="0"/>
              <a:t>33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61794723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79BA5D0-46CF-4992-4FCF-8A2E665083B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3DF80F4D-1F79-8E5E-3CD9-B5F607894CE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B280C7B9-F87C-8CE9-129B-A5F6D3D1FA0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 algn="just"/>
            <a:endParaRPr kumimoji="1" lang="ja-JP" altLang="en-US" b="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76B62660-193E-0133-4835-CD18BFB55C3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94831B-95E8-4741-AC9E-FAE0388C9AD4}" type="slidenum">
              <a:rPr kumimoji="1" lang="ja-JP" altLang="en-US" smtClean="0"/>
              <a:t>34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01199541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641772B-6CF2-7ABE-3E26-DB904EFBDAC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94EDD400-8FA9-88E7-6A7E-F0AD5647050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8671300F-52CF-3D52-BC4A-E429857252E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 algn="just"/>
            <a:endParaRPr kumimoji="1" lang="ja-JP" altLang="en-US" b="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4015A7DC-2EE8-CB22-64E1-7E9C1A4C5CA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94831B-95E8-4741-AC9E-FAE0388C9AD4}" type="slidenum">
              <a:rPr kumimoji="1" lang="ja-JP" altLang="en-US" smtClean="0"/>
              <a:t>37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24196348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26E57A3-50B6-A432-CA50-C0527D3A2A2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CC8EF842-7247-D3B0-E257-196B790F44D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4702DF48-E38E-842A-BBF9-5C9BBE94DF2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 algn="just"/>
            <a:endParaRPr kumimoji="1" lang="ja-JP" altLang="en-US" b="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2A75ACC9-3F00-CD4B-E444-D258411B4DF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94831B-95E8-4741-AC9E-FAE0388C9AD4}" type="slidenum">
              <a:rPr kumimoji="1" lang="ja-JP" altLang="en-US" smtClean="0"/>
              <a:t>38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4745210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1908AF3-BDF5-3E21-F160-00FE81A457E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132C27C4-408A-2AB1-16C9-DC8C54FE10D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2AA7CF1E-A521-393D-FCC7-B6B7B9F8613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 algn="just"/>
            <a:endParaRPr kumimoji="1" lang="ja-JP" altLang="en-US" b="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1B3F8D59-BEE6-C9A2-8402-EA6E3F8BA9E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94831B-95E8-4741-AC9E-FAE0388C9AD4}" type="slidenum">
              <a:rPr kumimoji="1" lang="ja-JP" altLang="en-US" smtClean="0"/>
              <a:t>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51640708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F79B026-FBFC-4F1D-8E06-10CA37BFFA5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3F638E24-8EBA-ABF2-A2B4-6540063356E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45A31E77-6F6D-D66F-B308-6CCE50F083E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 algn="just"/>
            <a:endParaRPr kumimoji="1" lang="ja-JP" altLang="en-US" b="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74373D61-A8D6-34FF-0A90-8E479B86D7C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94831B-95E8-4741-AC9E-FAE0388C9AD4}" type="slidenum">
              <a:rPr kumimoji="1" lang="ja-JP" altLang="en-US" smtClean="0"/>
              <a:t>39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17887799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CEE7D99-A887-DC3E-4D68-429511DA0E6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80DE7DD2-BA11-424C-AC1E-3B397A5E02B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E26629E4-8D85-52DE-5BFA-DA8300915A4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 algn="just"/>
            <a:endParaRPr kumimoji="1" lang="ja-JP" altLang="en-US" b="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6A524C74-F529-98B2-AA03-75E3B867E1F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94831B-95E8-4741-AC9E-FAE0388C9AD4}" type="slidenum">
              <a:rPr kumimoji="1" lang="ja-JP" altLang="en-US" smtClean="0"/>
              <a:t>40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97906013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436BAC9-4ECA-4A1A-8E7E-531D1CCD493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5468384F-3630-459F-DB24-624234C4244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36A77CEC-48E7-EDC6-908D-0A9AA9FA07A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 algn="just"/>
            <a:endParaRPr kumimoji="1" lang="ja-JP" altLang="en-US" b="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30330426-D8CB-C0C2-E6CD-DA7D209C170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94831B-95E8-4741-AC9E-FAE0388C9AD4}" type="slidenum">
              <a:rPr kumimoji="1" lang="ja-JP" altLang="en-US" smtClean="0"/>
              <a:t>41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21886680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60DAA19-6EC5-A82A-0FA9-87C8F51DCC8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9B870EC9-34C2-C873-464B-CE7DCDD923F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99903954-D4D9-57CF-6BFE-52D5B1D8FDE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 algn="just"/>
            <a:endParaRPr kumimoji="1" lang="ja-JP" altLang="en-US" b="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2D5A4DFF-1F0B-A1CF-642E-F258D2BC011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94831B-95E8-4741-AC9E-FAE0388C9AD4}" type="slidenum">
              <a:rPr kumimoji="1" lang="ja-JP" altLang="en-US" smtClean="0"/>
              <a:t>42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77969452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6C3ECBA-6A56-A7D1-AF84-D4BF7C3940C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E2021E33-D6FB-3CEB-98AD-FCCF091ACD9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81E0E7FF-1C6F-3C7A-6A7E-2E26FFD74CA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 algn="just"/>
            <a:endParaRPr kumimoji="1" lang="ja-JP" altLang="en-US" b="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0EE3472C-53EB-4B94-06FE-6A8C89A0FE8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94831B-95E8-4741-AC9E-FAE0388C9AD4}" type="slidenum">
              <a:rPr kumimoji="1" lang="ja-JP" altLang="en-US" smtClean="0"/>
              <a:t>43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46763974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FE933D8-4988-2372-3373-48479E53D19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9C7F455B-6413-5011-83B0-F6E9613BD94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FD3C08D6-6B4E-4E83-62B8-485EBA1C8B6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 algn="just"/>
            <a:endParaRPr kumimoji="1" lang="ja-JP" altLang="en-US" b="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2DBEE05A-F8A6-3513-B8E0-D2641722DD0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94831B-95E8-4741-AC9E-FAE0388C9AD4}" type="slidenum">
              <a:rPr kumimoji="1" lang="ja-JP" altLang="en-US" smtClean="0"/>
              <a:t>44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79065173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64D6A5D-017E-F461-11CC-A3D6E93CA6E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9B39D12B-6000-4863-3DF4-376E30D8564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03343502-E827-740D-6681-C343BC87681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 algn="just"/>
            <a:endParaRPr kumimoji="1" lang="ja-JP" altLang="en-US" b="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E1A65F0A-A61B-5F21-3862-18F55834DA7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94831B-95E8-4741-AC9E-FAE0388C9AD4}" type="slidenum">
              <a:rPr kumimoji="1" lang="ja-JP" altLang="en-US" smtClean="0"/>
              <a:t>45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1340461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80B7092-6A09-1328-3CBE-BEE049B96C5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1C964F20-1C55-6AB0-FBB2-1D6AA99898D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636BE773-2E20-DEDE-555E-FCA4BB0A9CE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 algn="just"/>
            <a:endParaRPr kumimoji="1" lang="ja-JP" altLang="en-US" b="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95D34167-DBD8-EC4A-592A-7C298363208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94831B-95E8-4741-AC9E-FAE0388C9AD4}" type="slidenum">
              <a:rPr kumimoji="1" lang="ja-JP" altLang="en-US" smtClean="0"/>
              <a:t>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6482638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005E7A7-EE21-8917-66AE-7E3CAAE8464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49872200-F4AD-6CD4-1A8E-A1E83FC7DF8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4C3B98C9-E7AB-BAFC-2E29-AC0A78AB6E9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 algn="just"/>
            <a:endParaRPr kumimoji="1" lang="ja-JP" altLang="en-US" b="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18B39899-5E5A-38DE-C5B0-827F1FA7308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94831B-95E8-4741-AC9E-FAE0388C9AD4}" type="slidenum">
              <a:rPr kumimoji="1" lang="ja-JP" altLang="en-US" smtClean="0"/>
              <a:t>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1719605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A68EAAC-E89C-7B90-7690-4DE18579753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A51AD835-F0D3-9A60-31D1-D546600ED8B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301D75A9-763A-0FAA-592F-9EF8E9E1839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 algn="just"/>
            <a:endParaRPr kumimoji="1" lang="ja-JP" altLang="en-US" b="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B431EEA6-B889-55D3-596D-A0F10ECA43E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94831B-95E8-4741-AC9E-FAE0388C9AD4}" type="slidenum">
              <a:rPr kumimoji="1" lang="ja-JP" altLang="en-US" smtClean="0"/>
              <a:t>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5410964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DB1FB54-1BE2-58D8-624A-3117F5F842C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1838E2F5-2286-9E19-7692-D55D130DB31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4552CBA4-D8B5-FD9E-DCF9-7186C1C129E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 algn="just"/>
            <a:endParaRPr kumimoji="1" lang="ja-JP" altLang="en-US" b="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74A75C7E-A938-982F-164E-5F42C826D6C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94831B-95E8-4741-AC9E-FAE0388C9AD4}" type="slidenum">
              <a:rPr kumimoji="1" lang="ja-JP" altLang="en-US" smtClean="0"/>
              <a:t>10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8196226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57EB661-FBFE-44D9-840F-BA451E2264A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3E15736B-AAE9-9C17-7263-3B8CF962158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3E2D18CD-0649-B6E9-CA9B-2ACB107A238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 algn="just"/>
            <a:endParaRPr kumimoji="1" lang="ja-JP" altLang="en-US" b="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D4A539DF-B61D-7D05-A126-B06643D1EA3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94831B-95E8-4741-AC9E-FAE0388C9AD4}" type="slidenum">
              <a:rPr kumimoji="1" lang="ja-JP" altLang="en-US" smtClean="0"/>
              <a:t>11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5032611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468CAEE-8D4F-A3E6-7807-27E3D520614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1000AA44-0C22-19F9-1ED9-0D8960A28B0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7D1F18E8-17F6-9609-486C-74D03517468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 algn="just"/>
            <a:endParaRPr kumimoji="1" lang="ja-JP" altLang="en-US" b="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E0A3FF95-83F0-3DEE-6363-28E070C93ED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94831B-95E8-4741-AC9E-FAE0388C9AD4}" type="slidenum">
              <a:rPr kumimoji="1" lang="ja-JP" altLang="en-US" smtClean="0"/>
              <a:t>12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04553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1BB68-B616-4D86-9C97-9FCD2C2CF585}" type="datetimeFigureOut">
              <a:rPr kumimoji="1" lang="ja-JP" altLang="en-US" smtClean="0"/>
              <a:t>2025/12/17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5E725A-AB95-4751-B3B4-75D93484A16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55752668"/>
      </p:ext>
    </p:extLst>
  </p:cSld>
  <p:clrMapOvr>
    <a:masterClrMapping/>
  </p:clrMapOvr>
  <p:transition spd="slow">
    <p:push dir="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1BB68-B616-4D86-9C97-9FCD2C2CF585}" type="datetimeFigureOut">
              <a:rPr kumimoji="1" lang="ja-JP" altLang="en-US" smtClean="0"/>
              <a:t>2025/12/17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5E725A-AB95-4751-B3B4-75D93484A16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32317179"/>
      </p:ext>
    </p:extLst>
  </p:cSld>
  <p:clrMapOvr>
    <a:masterClrMapping/>
  </p:clrMapOvr>
  <p:transition spd="slow">
    <p:push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1BB68-B616-4D86-9C97-9FCD2C2CF585}" type="datetimeFigureOut">
              <a:rPr kumimoji="1" lang="ja-JP" altLang="en-US" smtClean="0"/>
              <a:t>2025/12/17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5E725A-AB95-4751-B3B4-75D93484A16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79450813"/>
      </p:ext>
    </p:extLst>
  </p:cSld>
  <p:clrMapOvr>
    <a:masterClrMapping/>
  </p:clrMapOvr>
  <p:transition spd="slow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1BB68-B616-4D86-9C97-9FCD2C2CF585}" type="datetimeFigureOut">
              <a:rPr kumimoji="1" lang="ja-JP" altLang="en-US" smtClean="0"/>
              <a:t>2025/12/17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5E725A-AB95-4751-B3B4-75D93484A16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17482685"/>
      </p:ext>
    </p:extLst>
  </p:cSld>
  <p:clrMapOvr>
    <a:masterClrMapping/>
  </p:clrMapOvr>
  <p:transition spd="slow">
    <p:push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1BB68-B616-4D86-9C97-9FCD2C2CF585}" type="datetimeFigureOut">
              <a:rPr kumimoji="1" lang="ja-JP" altLang="en-US" smtClean="0"/>
              <a:t>2025/12/17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5E725A-AB95-4751-B3B4-75D93484A16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31753082"/>
      </p:ext>
    </p:extLst>
  </p:cSld>
  <p:clrMapOvr>
    <a:masterClrMapping/>
  </p:clrMapOvr>
  <p:transition spd="slow">
    <p:push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1BB68-B616-4D86-9C97-9FCD2C2CF585}" type="datetimeFigureOut">
              <a:rPr kumimoji="1" lang="ja-JP" altLang="en-US" smtClean="0"/>
              <a:t>2025/12/17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5E725A-AB95-4751-B3B4-75D93484A16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9957111"/>
      </p:ext>
    </p:extLst>
  </p:cSld>
  <p:clrMapOvr>
    <a:masterClrMapping/>
  </p:clrMapOvr>
  <p:transition spd="slow">
    <p:push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1BB68-B616-4D86-9C97-9FCD2C2CF585}" type="datetimeFigureOut">
              <a:rPr kumimoji="1" lang="ja-JP" altLang="en-US" smtClean="0"/>
              <a:t>2025/12/17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5E725A-AB95-4751-B3B4-75D93484A16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19854406"/>
      </p:ext>
    </p:extLst>
  </p:cSld>
  <p:clrMapOvr>
    <a:masterClrMapping/>
  </p:clrMapOvr>
  <p:transition spd="slow">
    <p:push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1BB68-B616-4D86-9C97-9FCD2C2CF585}" type="datetimeFigureOut">
              <a:rPr kumimoji="1" lang="ja-JP" altLang="en-US" smtClean="0"/>
              <a:t>2025/12/17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5E725A-AB95-4751-B3B4-75D93484A16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07942285"/>
      </p:ext>
    </p:extLst>
  </p:cSld>
  <p:clrMapOvr>
    <a:masterClrMapping/>
  </p:clrMapOvr>
  <p:transition spd="slow">
    <p:push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1BB68-B616-4D86-9C97-9FCD2C2CF585}" type="datetimeFigureOut">
              <a:rPr kumimoji="1" lang="ja-JP" altLang="en-US" smtClean="0"/>
              <a:t>2025/12/17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5E725A-AB95-4751-B3B4-75D93484A16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68361322"/>
      </p:ext>
    </p:extLst>
  </p:cSld>
  <p:clrMapOvr>
    <a:masterClrMapping/>
  </p:clrMapOvr>
  <p:transition spd="slow">
    <p:push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1BB68-B616-4D86-9C97-9FCD2C2CF585}" type="datetimeFigureOut">
              <a:rPr kumimoji="1" lang="ja-JP" altLang="en-US" smtClean="0"/>
              <a:t>2025/12/17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5E725A-AB95-4751-B3B4-75D93484A16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0037060"/>
      </p:ext>
    </p:extLst>
  </p:cSld>
  <p:clrMapOvr>
    <a:masterClrMapping/>
  </p:clrMapOvr>
  <p:transition spd="slow">
    <p:push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1BB68-B616-4D86-9C97-9FCD2C2CF585}" type="datetimeFigureOut">
              <a:rPr kumimoji="1" lang="ja-JP" altLang="en-US" smtClean="0"/>
              <a:t>2025/12/17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5E725A-AB95-4751-B3B4-75D93484A16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15527187"/>
      </p:ext>
    </p:extLst>
  </p:cSld>
  <p:clrMapOvr>
    <a:masterClrMapping/>
  </p:clrMapOvr>
  <p:transition spd="slow"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81BB68-B616-4D86-9C97-9FCD2C2CF585}" type="datetimeFigureOut">
              <a:rPr kumimoji="1" lang="ja-JP" altLang="en-US" smtClean="0"/>
              <a:t>2025/12/17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5E725A-AB95-4751-B3B4-75D93484A16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944093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slow">
    <p:push dir="u"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6" Type="http://schemas.openxmlformats.org/officeDocument/2006/relationships/image" Target="../media/image3.png"/><Relationship Id="rId5" Type="http://schemas.openxmlformats.org/officeDocument/2006/relationships/audio" Target="../media/audio1.wav"/><Relationship Id="rId4" Type="http://schemas.openxmlformats.org/officeDocument/2006/relationships/notesSlide" Target="../notesSlides/notesSlide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6" Type="http://schemas.openxmlformats.org/officeDocument/2006/relationships/image" Target="../media/image3.png"/><Relationship Id="rId5" Type="http://schemas.openxmlformats.org/officeDocument/2006/relationships/audio" Target="../media/audio1.wav"/><Relationship Id="rId4" Type="http://schemas.openxmlformats.org/officeDocument/2006/relationships/notesSlide" Target="../notesSlides/notesSlide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6" Type="http://schemas.openxmlformats.org/officeDocument/2006/relationships/image" Target="../media/image3.png"/><Relationship Id="rId5" Type="http://schemas.openxmlformats.org/officeDocument/2006/relationships/audio" Target="../media/audio1.wav"/><Relationship Id="rId4" Type="http://schemas.openxmlformats.org/officeDocument/2006/relationships/notesSlide" Target="../notesSlides/notesSlide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4.mp3"/><Relationship Id="rId1" Type="http://schemas.microsoft.com/office/2007/relationships/media" Target="../media/media4.mp3"/><Relationship Id="rId6" Type="http://schemas.openxmlformats.org/officeDocument/2006/relationships/image" Target="../media/image3.png"/><Relationship Id="rId5" Type="http://schemas.openxmlformats.org/officeDocument/2006/relationships/audio" Target="../media/audio1.wav"/><Relationship Id="rId4" Type="http://schemas.openxmlformats.org/officeDocument/2006/relationships/notesSlide" Target="../notesSlides/notesSlide10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4.mp3"/><Relationship Id="rId1" Type="http://schemas.microsoft.com/office/2007/relationships/media" Target="../media/media4.mp3"/><Relationship Id="rId6" Type="http://schemas.openxmlformats.org/officeDocument/2006/relationships/image" Target="../media/image3.png"/><Relationship Id="rId5" Type="http://schemas.openxmlformats.org/officeDocument/2006/relationships/audio" Target="../media/audio1.wav"/><Relationship Id="rId4" Type="http://schemas.openxmlformats.org/officeDocument/2006/relationships/notesSlide" Target="../notesSlides/notesSlide1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4.mp3"/><Relationship Id="rId1" Type="http://schemas.microsoft.com/office/2007/relationships/media" Target="../media/media4.mp3"/><Relationship Id="rId6" Type="http://schemas.openxmlformats.org/officeDocument/2006/relationships/image" Target="../media/image3.png"/><Relationship Id="rId5" Type="http://schemas.openxmlformats.org/officeDocument/2006/relationships/audio" Target="../media/audio1.wav"/><Relationship Id="rId4" Type="http://schemas.openxmlformats.org/officeDocument/2006/relationships/notesSlide" Target="../notesSlides/notesSlide1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5.mp3"/><Relationship Id="rId1" Type="http://schemas.microsoft.com/office/2007/relationships/media" Target="../media/media5.mp3"/><Relationship Id="rId6" Type="http://schemas.openxmlformats.org/officeDocument/2006/relationships/image" Target="../media/image3.png"/><Relationship Id="rId5" Type="http://schemas.openxmlformats.org/officeDocument/2006/relationships/audio" Target="../media/audio1.wav"/><Relationship Id="rId4" Type="http://schemas.openxmlformats.org/officeDocument/2006/relationships/notesSlide" Target="../notesSlides/notesSlide1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5.mp3"/><Relationship Id="rId1" Type="http://schemas.microsoft.com/office/2007/relationships/media" Target="../media/media5.mp3"/><Relationship Id="rId6" Type="http://schemas.openxmlformats.org/officeDocument/2006/relationships/image" Target="../media/image3.png"/><Relationship Id="rId5" Type="http://schemas.openxmlformats.org/officeDocument/2006/relationships/audio" Target="../media/audio1.wav"/><Relationship Id="rId4" Type="http://schemas.openxmlformats.org/officeDocument/2006/relationships/notesSlide" Target="../notesSlides/notesSlide1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5.mp3"/><Relationship Id="rId1" Type="http://schemas.microsoft.com/office/2007/relationships/media" Target="../media/media5.mp3"/><Relationship Id="rId6" Type="http://schemas.openxmlformats.org/officeDocument/2006/relationships/image" Target="../media/image3.png"/><Relationship Id="rId5" Type="http://schemas.openxmlformats.org/officeDocument/2006/relationships/audio" Target="../media/audio1.wav"/><Relationship Id="rId4" Type="http://schemas.openxmlformats.org/officeDocument/2006/relationships/notesSlide" Target="../notesSlides/notesSlide1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6.mp3"/><Relationship Id="rId1" Type="http://schemas.microsoft.com/office/2007/relationships/media" Target="../media/media6.mp3"/><Relationship Id="rId6" Type="http://schemas.openxmlformats.org/officeDocument/2006/relationships/image" Target="../media/image3.png"/><Relationship Id="rId5" Type="http://schemas.openxmlformats.org/officeDocument/2006/relationships/audio" Target="../media/audio1.wav"/><Relationship Id="rId4" Type="http://schemas.openxmlformats.org/officeDocument/2006/relationships/notesSlide" Target="../notesSlides/notesSlide1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6.mp3"/><Relationship Id="rId1" Type="http://schemas.microsoft.com/office/2007/relationships/media" Target="../media/media6.mp3"/><Relationship Id="rId6" Type="http://schemas.openxmlformats.org/officeDocument/2006/relationships/image" Target="../media/image3.png"/><Relationship Id="rId5" Type="http://schemas.openxmlformats.org/officeDocument/2006/relationships/audio" Target="../media/audio1.wav"/><Relationship Id="rId4" Type="http://schemas.openxmlformats.org/officeDocument/2006/relationships/notesSlide" Target="../notesSlides/notesSlide1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6.mp3"/><Relationship Id="rId1" Type="http://schemas.microsoft.com/office/2007/relationships/media" Target="../media/media6.mp3"/><Relationship Id="rId6" Type="http://schemas.openxmlformats.org/officeDocument/2006/relationships/image" Target="../media/image3.png"/><Relationship Id="rId5" Type="http://schemas.openxmlformats.org/officeDocument/2006/relationships/audio" Target="../media/audio1.wav"/><Relationship Id="rId4" Type="http://schemas.openxmlformats.org/officeDocument/2006/relationships/notesSlide" Target="../notesSlides/notesSlide18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7.mp3"/><Relationship Id="rId1" Type="http://schemas.microsoft.com/office/2007/relationships/media" Target="../media/media7.mp3"/><Relationship Id="rId6" Type="http://schemas.openxmlformats.org/officeDocument/2006/relationships/image" Target="../media/image3.png"/><Relationship Id="rId5" Type="http://schemas.openxmlformats.org/officeDocument/2006/relationships/audio" Target="../media/audio1.wav"/><Relationship Id="rId4" Type="http://schemas.openxmlformats.org/officeDocument/2006/relationships/notesSlide" Target="../notesSlides/notesSlide19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7.mp3"/><Relationship Id="rId1" Type="http://schemas.microsoft.com/office/2007/relationships/media" Target="../media/media7.mp3"/><Relationship Id="rId6" Type="http://schemas.openxmlformats.org/officeDocument/2006/relationships/image" Target="../media/image3.png"/><Relationship Id="rId5" Type="http://schemas.openxmlformats.org/officeDocument/2006/relationships/audio" Target="../media/audio1.wav"/><Relationship Id="rId4" Type="http://schemas.openxmlformats.org/officeDocument/2006/relationships/notesSlide" Target="../notesSlides/notesSlide20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7.mp3"/><Relationship Id="rId1" Type="http://schemas.microsoft.com/office/2007/relationships/media" Target="../media/media7.mp3"/><Relationship Id="rId6" Type="http://schemas.openxmlformats.org/officeDocument/2006/relationships/image" Target="../media/image3.png"/><Relationship Id="rId5" Type="http://schemas.openxmlformats.org/officeDocument/2006/relationships/audio" Target="../media/audio1.wav"/><Relationship Id="rId4" Type="http://schemas.openxmlformats.org/officeDocument/2006/relationships/notesSlide" Target="../notesSlides/notesSlide2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8.mp3"/><Relationship Id="rId1" Type="http://schemas.microsoft.com/office/2007/relationships/media" Target="../media/media8.mp3"/><Relationship Id="rId6" Type="http://schemas.openxmlformats.org/officeDocument/2006/relationships/image" Target="../media/image3.png"/><Relationship Id="rId5" Type="http://schemas.openxmlformats.org/officeDocument/2006/relationships/audio" Target="../media/audio1.wav"/><Relationship Id="rId4" Type="http://schemas.openxmlformats.org/officeDocument/2006/relationships/notesSlide" Target="../notesSlides/notesSlide2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8.mp3"/><Relationship Id="rId1" Type="http://schemas.microsoft.com/office/2007/relationships/media" Target="../media/media8.mp3"/><Relationship Id="rId6" Type="http://schemas.openxmlformats.org/officeDocument/2006/relationships/image" Target="../media/image3.png"/><Relationship Id="rId5" Type="http://schemas.openxmlformats.org/officeDocument/2006/relationships/audio" Target="../media/audio1.wav"/><Relationship Id="rId4" Type="http://schemas.openxmlformats.org/officeDocument/2006/relationships/notesSlide" Target="../notesSlides/notesSlide23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8.mp3"/><Relationship Id="rId1" Type="http://schemas.microsoft.com/office/2007/relationships/media" Target="../media/media8.mp3"/><Relationship Id="rId6" Type="http://schemas.openxmlformats.org/officeDocument/2006/relationships/image" Target="../media/image3.png"/><Relationship Id="rId5" Type="http://schemas.openxmlformats.org/officeDocument/2006/relationships/audio" Target="../media/audio1.wav"/><Relationship Id="rId4" Type="http://schemas.openxmlformats.org/officeDocument/2006/relationships/notesSlide" Target="../notesSlides/notesSlide24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9.mp3"/><Relationship Id="rId1" Type="http://schemas.microsoft.com/office/2007/relationships/media" Target="../media/media9.mp3"/><Relationship Id="rId6" Type="http://schemas.openxmlformats.org/officeDocument/2006/relationships/image" Target="../media/image3.png"/><Relationship Id="rId5" Type="http://schemas.openxmlformats.org/officeDocument/2006/relationships/audio" Target="../media/audio1.wav"/><Relationship Id="rId4" Type="http://schemas.openxmlformats.org/officeDocument/2006/relationships/notesSlide" Target="../notesSlides/notesSlide25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9.mp3"/><Relationship Id="rId1" Type="http://schemas.microsoft.com/office/2007/relationships/media" Target="../media/media9.mp3"/><Relationship Id="rId6" Type="http://schemas.openxmlformats.org/officeDocument/2006/relationships/image" Target="../media/image3.png"/><Relationship Id="rId5" Type="http://schemas.openxmlformats.org/officeDocument/2006/relationships/audio" Target="../media/audio1.wav"/><Relationship Id="rId4" Type="http://schemas.openxmlformats.org/officeDocument/2006/relationships/notesSlide" Target="../notesSlides/notesSlide26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9.mp3"/><Relationship Id="rId1" Type="http://schemas.microsoft.com/office/2007/relationships/media" Target="../media/media9.mp3"/><Relationship Id="rId6" Type="http://schemas.openxmlformats.org/officeDocument/2006/relationships/image" Target="../media/image3.png"/><Relationship Id="rId5" Type="http://schemas.openxmlformats.org/officeDocument/2006/relationships/audio" Target="../media/audio1.wav"/><Relationship Id="rId4" Type="http://schemas.openxmlformats.org/officeDocument/2006/relationships/notesSlide" Target="../notesSlides/notesSlide2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0.mp3"/><Relationship Id="rId1" Type="http://schemas.microsoft.com/office/2007/relationships/media" Target="../media/media10.mp3"/><Relationship Id="rId6" Type="http://schemas.openxmlformats.org/officeDocument/2006/relationships/image" Target="../media/image3.png"/><Relationship Id="rId5" Type="http://schemas.openxmlformats.org/officeDocument/2006/relationships/audio" Target="../media/audio1.wav"/><Relationship Id="rId4" Type="http://schemas.openxmlformats.org/officeDocument/2006/relationships/notesSlide" Target="../notesSlides/notesSlide28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0.mp3"/><Relationship Id="rId1" Type="http://schemas.microsoft.com/office/2007/relationships/media" Target="../media/media10.mp3"/><Relationship Id="rId6" Type="http://schemas.openxmlformats.org/officeDocument/2006/relationships/image" Target="../media/image3.png"/><Relationship Id="rId5" Type="http://schemas.openxmlformats.org/officeDocument/2006/relationships/audio" Target="../media/audio1.wav"/><Relationship Id="rId4" Type="http://schemas.openxmlformats.org/officeDocument/2006/relationships/notesSlide" Target="../notesSlides/notesSlide29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0.mp3"/><Relationship Id="rId1" Type="http://schemas.microsoft.com/office/2007/relationships/media" Target="../media/media10.mp3"/><Relationship Id="rId6" Type="http://schemas.openxmlformats.org/officeDocument/2006/relationships/image" Target="../media/image3.png"/><Relationship Id="rId5" Type="http://schemas.openxmlformats.org/officeDocument/2006/relationships/audio" Target="../media/audio1.wav"/><Relationship Id="rId4" Type="http://schemas.openxmlformats.org/officeDocument/2006/relationships/notesSlide" Target="../notesSlides/notesSlide30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3.png"/><Relationship Id="rId5" Type="http://schemas.openxmlformats.org/officeDocument/2006/relationships/audio" Target="../media/audio1.wav"/><Relationship Id="rId4" Type="http://schemas.openxmlformats.org/officeDocument/2006/relationships/notesSlide" Target="../notesSlides/notesSlide1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1.mp3"/><Relationship Id="rId1" Type="http://schemas.microsoft.com/office/2007/relationships/media" Target="../media/media11.mp3"/><Relationship Id="rId6" Type="http://schemas.openxmlformats.org/officeDocument/2006/relationships/image" Target="../media/image3.png"/><Relationship Id="rId5" Type="http://schemas.openxmlformats.org/officeDocument/2006/relationships/audio" Target="../media/audio1.wav"/><Relationship Id="rId4" Type="http://schemas.openxmlformats.org/officeDocument/2006/relationships/notesSlide" Target="../notesSlides/notesSlide31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1.mp3"/><Relationship Id="rId1" Type="http://schemas.microsoft.com/office/2007/relationships/media" Target="../media/media11.mp3"/><Relationship Id="rId6" Type="http://schemas.openxmlformats.org/officeDocument/2006/relationships/image" Target="../media/image3.png"/><Relationship Id="rId5" Type="http://schemas.openxmlformats.org/officeDocument/2006/relationships/audio" Target="../media/audio1.wav"/><Relationship Id="rId4" Type="http://schemas.openxmlformats.org/officeDocument/2006/relationships/notesSlide" Target="../notesSlides/notesSlide3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1.mp3"/><Relationship Id="rId1" Type="http://schemas.microsoft.com/office/2007/relationships/media" Target="../media/media11.mp3"/><Relationship Id="rId6" Type="http://schemas.openxmlformats.org/officeDocument/2006/relationships/image" Target="../media/image3.png"/><Relationship Id="rId5" Type="http://schemas.openxmlformats.org/officeDocument/2006/relationships/audio" Target="../media/audio1.wav"/><Relationship Id="rId4" Type="http://schemas.openxmlformats.org/officeDocument/2006/relationships/notesSlide" Target="../notesSlides/notesSlide33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2.mp3"/><Relationship Id="rId1" Type="http://schemas.microsoft.com/office/2007/relationships/media" Target="../media/media12.mp3"/><Relationship Id="rId6" Type="http://schemas.openxmlformats.org/officeDocument/2006/relationships/image" Target="../media/image3.png"/><Relationship Id="rId5" Type="http://schemas.openxmlformats.org/officeDocument/2006/relationships/audio" Target="../media/audio1.wav"/><Relationship Id="rId4" Type="http://schemas.openxmlformats.org/officeDocument/2006/relationships/notesSlide" Target="../notesSlides/notesSlide34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2.mp3"/><Relationship Id="rId1" Type="http://schemas.microsoft.com/office/2007/relationships/media" Target="../media/media12.mp3"/><Relationship Id="rId6" Type="http://schemas.openxmlformats.org/officeDocument/2006/relationships/image" Target="../media/image3.png"/><Relationship Id="rId5" Type="http://schemas.openxmlformats.org/officeDocument/2006/relationships/audio" Target="../media/audio1.wav"/><Relationship Id="rId4" Type="http://schemas.openxmlformats.org/officeDocument/2006/relationships/notesSlide" Target="../notesSlides/notesSlide35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2.mp3"/><Relationship Id="rId1" Type="http://schemas.microsoft.com/office/2007/relationships/media" Target="../media/media12.mp3"/><Relationship Id="rId6" Type="http://schemas.openxmlformats.org/officeDocument/2006/relationships/image" Target="../media/image3.png"/><Relationship Id="rId5" Type="http://schemas.openxmlformats.org/officeDocument/2006/relationships/audio" Target="../media/audio1.wav"/><Relationship Id="rId4" Type="http://schemas.openxmlformats.org/officeDocument/2006/relationships/notesSlide" Target="../notesSlides/notesSlide3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3.png"/><Relationship Id="rId5" Type="http://schemas.openxmlformats.org/officeDocument/2006/relationships/audio" Target="../media/audio1.wav"/><Relationship Id="rId4" Type="http://schemas.openxmlformats.org/officeDocument/2006/relationships/notesSlide" Target="../notesSlides/notesSlide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3.png"/><Relationship Id="rId5" Type="http://schemas.openxmlformats.org/officeDocument/2006/relationships/audio" Target="../media/audio1.wav"/><Relationship Id="rId4" Type="http://schemas.openxmlformats.org/officeDocument/2006/relationships/notesSlide" Target="../notesSlides/notesSlide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3.png"/><Relationship Id="rId5" Type="http://schemas.openxmlformats.org/officeDocument/2006/relationships/audio" Target="../media/audio1.wav"/><Relationship Id="rId4" Type="http://schemas.openxmlformats.org/officeDocument/2006/relationships/notesSlide" Target="../notesSlides/notesSlide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3.png"/><Relationship Id="rId5" Type="http://schemas.openxmlformats.org/officeDocument/2006/relationships/audio" Target="../media/audio1.wav"/><Relationship Id="rId4" Type="http://schemas.openxmlformats.org/officeDocument/2006/relationships/notesSlide" Target="../notesSlides/notesSlide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3.png"/><Relationship Id="rId5" Type="http://schemas.openxmlformats.org/officeDocument/2006/relationships/audio" Target="../media/audio1.wav"/><Relationship Id="rId4" Type="http://schemas.openxmlformats.org/officeDocument/2006/relationships/notesSlide" Target="../notesSlides/notesSlide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6473DC9-9F6B-057C-83F2-3BC1CC0CE7A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D7656801-C8A8-46C7-B4BE-F25A3F104A2B}"/>
              </a:ext>
            </a:extLst>
          </p:cNvPr>
          <p:cNvSpPr txBox="1"/>
          <p:nvPr/>
        </p:nvSpPr>
        <p:spPr>
          <a:xfrm>
            <a:off x="446847" y="2037213"/>
            <a:ext cx="844080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5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構造を確認しましょう。</a:t>
            </a:r>
          </a:p>
        </p:txBody>
      </p:sp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1F8B6552-B916-F181-6BEF-EA51B8859A76}"/>
              </a:ext>
            </a:extLst>
          </p:cNvPr>
          <p:cNvSpPr/>
          <p:nvPr/>
        </p:nvSpPr>
        <p:spPr>
          <a:xfrm>
            <a:off x="66261" y="0"/>
            <a:ext cx="9011478" cy="6857999"/>
          </a:xfrm>
          <a:prstGeom prst="rect">
            <a:avLst/>
          </a:prstGeom>
          <a:noFill/>
          <a:ln w="1270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64837623"/>
      </p:ext>
    </p:extLst>
  </p:cSld>
  <p:clrMapOvr>
    <a:masterClrMapping/>
  </p:clrMapOvr>
  <p:transition spd="slow">
    <p:push dir="u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C16AB9C-3D5F-622E-02BD-0DCEB2C28FB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5EF05420-3C0F-AF33-2EDD-2BAC6EDCC2B3}"/>
              </a:ext>
            </a:extLst>
          </p:cNvPr>
          <p:cNvSpPr/>
          <p:nvPr/>
        </p:nvSpPr>
        <p:spPr>
          <a:xfrm>
            <a:off x="0" y="3438000"/>
            <a:ext cx="9144000" cy="3420000"/>
          </a:xfrm>
          <a:prstGeom prst="rect">
            <a:avLst/>
          </a:prstGeom>
          <a:solidFill>
            <a:srgbClr val="FFFF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4672A73E-3C2A-CA2D-30B1-00B1B913B1E1}"/>
              </a:ext>
            </a:extLst>
          </p:cNvPr>
          <p:cNvSpPr txBox="1"/>
          <p:nvPr/>
        </p:nvSpPr>
        <p:spPr>
          <a:xfrm>
            <a:off x="1397998" y="4128490"/>
            <a:ext cx="6347999" cy="2039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en-US" altLang="ja-JP" sz="44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I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400" b="1" u="sng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know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400" b="1" dirty="0">
                <a:solidFill>
                  <a:srgbClr val="00B05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the woman</a:t>
            </a:r>
            <a:r>
              <a:rPr kumimoji="1" lang="en-US" altLang="ja-JP" sz="4400" b="1" dirty="0">
                <a:solidFill>
                  <a:schemeClr val="accent2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 </a:t>
            </a:r>
            <a:endParaRPr kumimoji="1" lang="en-US" altLang="ja-JP" sz="4400" dirty="0">
              <a:solidFill>
                <a:schemeClr val="bg1">
                  <a:lumMod val="50000"/>
                </a:schemeClr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>
              <a:lnSpc>
                <a:spcPct val="150000"/>
              </a:lnSpc>
            </a:pPr>
            <a:r>
              <a:rPr kumimoji="1" lang="en-US" altLang="ja-JP" sz="4400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I</a:t>
            </a:r>
            <a:r>
              <a:rPr kumimoji="1" lang="en-US" altLang="ja-JP" sz="44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400" u="sng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saw</a:t>
            </a:r>
            <a:r>
              <a:rPr kumimoji="1" lang="en-US" altLang="ja-JP" sz="4400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4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yesterday. 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 </a:t>
            </a: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A8FCB902-EF7D-AA55-6A3C-6C05E60B05B2}"/>
              </a:ext>
            </a:extLst>
          </p:cNvPr>
          <p:cNvSpPr txBox="1"/>
          <p:nvPr/>
        </p:nvSpPr>
        <p:spPr>
          <a:xfrm>
            <a:off x="277005" y="690490"/>
            <a:ext cx="8589983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ja-JP" altLang="en-US" sz="48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私は </a:t>
            </a:r>
            <a:r>
              <a:rPr kumimoji="1" lang="ja-JP" altLang="en-US" sz="4800" b="1" u="sng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知っています</a:t>
            </a:r>
            <a:endParaRPr kumimoji="1" lang="en-US" altLang="ja-JP" sz="4800" b="1" u="sng" dirty="0">
              <a:solidFill>
                <a:srgbClr val="FF00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>
              <a:lnSpc>
                <a:spcPct val="150000"/>
              </a:lnSpc>
            </a:pPr>
            <a:r>
              <a:rPr kumimoji="1" lang="ja-JP" altLang="en-US" sz="4800" b="1" dirty="0">
                <a:solidFill>
                  <a:srgbClr val="00B05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その女性を</a:t>
            </a:r>
            <a:r>
              <a:rPr kumimoji="1" lang="en-US" altLang="ja-JP" sz="4800" b="1" dirty="0">
                <a:solidFill>
                  <a:srgbClr val="00B05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  <a:r>
              <a:rPr kumimoji="1" lang="ja-JP" altLang="en-US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ja-JP" altLang="en-US" sz="4800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私が</a:t>
            </a:r>
            <a:r>
              <a:rPr kumimoji="1" lang="ja-JP" altLang="en-US" sz="48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ja-JP" altLang="en-US" sz="4800" u="sng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見た</a:t>
            </a:r>
            <a:r>
              <a:rPr kumimoji="1" lang="ja-JP" altLang="en-US" sz="4800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ja-JP" altLang="en-US" sz="48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昨日</a:t>
            </a:r>
            <a:r>
              <a:rPr kumimoji="1" lang="ja-JP" altLang="en-US" sz="4800" b="1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  <a:endParaRPr kumimoji="1" lang="en-US" altLang="ja-JP" sz="4800" b="1" dirty="0">
              <a:solidFill>
                <a:srgbClr val="00B0F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pic>
        <p:nvPicPr>
          <p:cNvPr id="2" name="3I know the woman I saw yesterday.">
            <a:hlinkClick r:id="" action="ppaction://media"/>
            <a:extLst>
              <a:ext uri="{FF2B5EF4-FFF2-40B4-BE49-F238E27FC236}">
                <a16:creationId xmlns:a16="http://schemas.microsoft.com/office/drawing/2014/main" id="{FC460793-9396-6812-48A1-87C86D6020F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-1698625" y="1069975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3031626"/>
      </p:ext>
    </p:extLst>
  </p:cSld>
  <p:clrMapOvr>
    <a:masterClrMapping/>
  </p:clrMapOvr>
  <p:transition spd="med">
    <p:pull/>
    <p:sndAc>
      <p:stSnd>
        <p:snd r:embed="rId5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94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1F494AF-693E-6D9C-9FD1-47B7C674725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9F5C44E8-E478-3A38-AA2A-34FECDDEAE2D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52B22B8B-51C1-89A3-5327-87FB6D4C47EF}"/>
              </a:ext>
            </a:extLst>
          </p:cNvPr>
          <p:cNvSpPr txBox="1"/>
          <p:nvPr/>
        </p:nvSpPr>
        <p:spPr>
          <a:xfrm>
            <a:off x="1398000" y="2409490"/>
            <a:ext cx="6347999" cy="2039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en-US" altLang="ja-JP" sz="44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I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4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[</a:t>
            </a:r>
            <a:r>
              <a:rPr kumimoji="1" lang="en-US" altLang="ja-JP" sz="4400" b="1" u="sng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k---</a:t>
            </a:r>
            <a:r>
              <a:rPr kumimoji="1" lang="en-US" altLang="ja-JP" sz="44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]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400" b="1" dirty="0">
                <a:solidFill>
                  <a:srgbClr val="00B05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the woman</a:t>
            </a:r>
            <a:r>
              <a:rPr kumimoji="1" lang="en-US" altLang="ja-JP" sz="4400" b="1" dirty="0">
                <a:solidFill>
                  <a:schemeClr val="accent2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 </a:t>
            </a:r>
            <a:endParaRPr kumimoji="1" lang="en-US" altLang="ja-JP" sz="4400" dirty="0">
              <a:solidFill>
                <a:schemeClr val="bg1">
                  <a:lumMod val="50000"/>
                </a:schemeClr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>
              <a:lnSpc>
                <a:spcPct val="150000"/>
              </a:lnSpc>
            </a:pPr>
            <a:r>
              <a:rPr kumimoji="1" lang="en-US" altLang="ja-JP" sz="4400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I</a:t>
            </a:r>
            <a:r>
              <a:rPr kumimoji="1" lang="en-US" altLang="ja-JP" sz="44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400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[</a:t>
            </a:r>
            <a:r>
              <a:rPr kumimoji="1" lang="en-US" altLang="ja-JP" sz="4400" u="sng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s--</a:t>
            </a:r>
            <a:r>
              <a:rPr kumimoji="1" lang="en-US" altLang="ja-JP" sz="4400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] </a:t>
            </a:r>
            <a:r>
              <a:rPr kumimoji="1" lang="en-US" altLang="ja-JP" sz="44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yesterday. 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 </a:t>
            </a:r>
          </a:p>
        </p:txBody>
      </p:sp>
      <p:pic>
        <p:nvPicPr>
          <p:cNvPr id="2" name="3I know the woman I saw yesterday.">
            <a:hlinkClick r:id="" action="ppaction://media"/>
            <a:extLst>
              <a:ext uri="{FF2B5EF4-FFF2-40B4-BE49-F238E27FC236}">
                <a16:creationId xmlns:a16="http://schemas.microsoft.com/office/drawing/2014/main" id="{77726CE9-144B-1D48-C4D6-C28932F8E0B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-1698625" y="1069975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1237027"/>
      </p:ext>
    </p:extLst>
  </p:cSld>
  <p:clrMapOvr>
    <a:masterClrMapping/>
  </p:clrMapOvr>
  <p:transition spd="med">
    <p:pull/>
    <p:sndAc>
      <p:stSnd>
        <p:snd r:embed="rId5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94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3E234DC-9696-B64C-09A2-1A5568E6C92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87C16195-24BA-00E5-4C6A-18DFC6DE7266}"/>
              </a:ext>
            </a:extLst>
          </p:cNvPr>
          <p:cNvSpPr/>
          <p:nvPr/>
        </p:nvSpPr>
        <p:spPr>
          <a:xfrm>
            <a:off x="0" y="-1"/>
            <a:ext cx="9144000" cy="6858000"/>
          </a:xfrm>
          <a:prstGeom prst="rect">
            <a:avLst/>
          </a:prstGeom>
          <a:solidFill>
            <a:srgbClr val="FFFF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0089D511-81AD-579E-A3A4-9B2E74E83E4F}"/>
              </a:ext>
            </a:extLst>
          </p:cNvPr>
          <p:cNvSpPr txBox="1"/>
          <p:nvPr/>
        </p:nvSpPr>
        <p:spPr>
          <a:xfrm>
            <a:off x="277008" y="2321003"/>
            <a:ext cx="8589983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ja-JP" altLang="en-US" sz="48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私は </a:t>
            </a:r>
            <a:r>
              <a:rPr kumimoji="1" lang="ja-JP" altLang="en-US" sz="4800" b="1" u="sng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知っています</a:t>
            </a:r>
            <a:endParaRPr kumimoji="1" lang="en-US" altLang="ja-JP" sz="4800" b="1" u="sng" dirty="0">
              <a:solidFill>
                <a:srgbClr val="FF00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>
              <a:lnSpc>
                <a:spcPct val="150000"/>
              </a:lnSpc>
            </a:pPr>
            <a:r>
              <a:rPr kumimoji="1" lang="ja-JP" altLang="en-US" sz="4800" b="1" dirty="0">
                <a:solidFill>
                  <a:srgbClr val="00B05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その女性を</a:t>
            </a:r>
            <a:r>
              <a:rPr kumimoji="1" lang="en-US" altLang="ja-JP" sz="4800" b="1" dirty="0">
                <a:solidFill>
                  <a:srgbClr val="00B05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  <a:r>
              <a:rPr kumimoji="1" lang="ja-JP" altLang="en-US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ja-JP" altLang="en-US" sz="4800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私が</a:t>
            </a:r>
            <a:r>
              <a:rPr kumimoji="1" lang="ja-JP" altLang="en-US" sz="48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ja-JP" altLang="en-US" sz="4800" u="sng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見た</a:t>
            </a:r>
            <a:r>
              <a:rPr kumimoji="1" lang="ja-JP" altLang="en-US" sz="4800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ja-JP" altLang="en-US" sz="48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昨日</a:t>
            </a:r>
            <a:r>
              <a:rPr kumimoji="1" lang="ja-JP" altLang="en-US" sz="4800" b="1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  <a:endParaRPr kumimoji="1" lang="en-US" altLang="ja-JP" sz="4800" b="1" dirty="0">
              <a:solidFill>
                <a:srgbClr val="00B0F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pic>
        <p:nvPicPr>
          <p:cNvPr id="2" name="3I know the woman I saw yesterday.">
            <a:hlinkClick r:id="" action="ppaction://media"/>
            <a:extLst>
              <a:ext uri="{FF2B5EF4-FFF2-40B4-BE49-F238E27FC236}">
                <a16:creationId xmlns:a16="http://schemas.microsoft.com/office/drawing/2014/main" id="{47C0F312-3DB5-67C6-9B8F-956FE1A121D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-1698625" y="1069975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4376800"/>
      </p:ext>
    </p:extLst>
  </p:cSld>
  <p:clrMapOvr>
    <a:masterClrMapping/>
  </p:clrMapOvr>
  <p:transition spd="med">
    <p:pull/>
    <p:sndAc>
      <p:stSnd>
        <p:snd r:embed="rId5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94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1BF8FBB-1E3C-9AB4-8716-EE18F79A2FD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図 16">
            <a:extLst>
              <a:ext uri="{FF2B5EF4-FFF2-40B4-BE49-F238E27FC236}">
                <a16:creationId xmlns:a16="http://schemas.microsoft.com/office/drawing/2014/main" id="{41629B61-83E7-D6D0-E74C-0D7AAB29E2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673" y="145059"/>
            <a:ext cx="8732655" cy="531020"/>
          </a:xfrm>
          <a:prstGeom prst="rect">
            <a:avLst/>
          </a:prstGeom>
        </p:spPr>
      </p:pic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44265AF8-9569-243D-154A-40E8D6F934A1}"/>
              </a:ext>
            </a:extLst>
          </p:cNvPr>
          <p:cNvSpPr txBox="1"/>
          <p:nvPr/>
        </p:nvSpPr>
        <p:spPr>
          <a:xfrm>
            <a:off x="1032444" y="1722948"/>
            <a:ext cx="3429489" cy="369332"/>
          </a:xfrm>
          <a:prstGeom prst="rect">
            <a:avLst/>
          </a:prstGeom>
          <a:solidFill>
            <a:srgbClr val="F8CBAD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kumimoji="1" lang="ja-JP" altLang="en-US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彼女は私が昨日会った少女です。</a:t>
            </a:r>
          </a:p>
        </p:txBody>
      </p:sp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5BA117CD-7DDE-8D0B-A081-A49E9C6DA4BD}"/>
              </a:ext>
            </a:extLst>
          </p:cNvPr>
          <p:cNvSpPr/>
          <p:nvPr/>
        </p:nvSpPr>
        <p:spPr>
          <a:xfrm>
            <a:off x="0" y="2265267"/>
            <a:ext cx="9144000" cy="4592734"/>
          </a:xfrm>
          <a:prstGeom prst="rect">
            <a:avLst/>
          </a:prstGeom>
          <a:solidFill>
            <a:srgbClr val="FFFF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010F4D4A-FB76-8812-8BA4-18EC8BB9407E}"/>
              </a:ext>
            </a:extLst>
          </p:cNvPr>
          <p:cNvSpPr txBox="1"/>
          <p:nvPr/>
        </p:nvSpPr>
        <p:spPr>
          <a:xfrm>
            <a:off x="537492" y="2615303"/>
            <a:ext cx="8400835" cy="378565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〇 </a:t>
            </a:r>
            <a:r>
              <a:rPr kumimoji="1" lang="en-US" altLang="ja-JP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She </a:t>
            </a:r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が</a:t>
            </a:r>
            <a:r>
              <a:rPr kumimoji="1" lang="en-US" altLang="ja-JP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S</a:t>
            </a:r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（主語）、</a:t>
            </a:r>
            <a:r>
              <a:rPr kumimoji="1" lang="en-US" altLang="ja-JP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is </a:t>
            </a:r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が</a:t>
            </a:r>
            <a:r>
              <a:rPr kumimoji="1" lang="en-US" altLang="ja-JP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V</a:t>
            </a:r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（動詞）、</a:t>
            </a:r>
            <a:r>
              <a:rPr kumimoji="1" lang="en-US" altLang="ja-JP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the girl </a:t>
            </a:r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が</a:t>
            </a:r>
            <a:r>
              <a:rPr kumimoji="1" lang="en-US" altLang="ja-JP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C</a:t>
            </a:r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（補語）です。</a:t>
            </a:r>
            <a:endParaRPr kumimoji="1" lang="en-US" altLang="ja-JP" sz="2400" b="1" dirty="0">
              <a:solidFill>
                <a:schemeClr val="tx1">
                  <a:lumMod val="85000"/>
                  <a:lumOff val="15000"/>
                </a:schemeClr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Z@R677.tmp" panose="020B0702020203020207" pitchFamily="50" charset="-128"/>
            </a:endParaRPr>
          </a:p>
          <a:p>
            <a:pPr algn="just"/>
            <a:endParaRPr kumimoji="1" lang="en-US" altLang="ja-JP" sz="2400" b="1" dirty="0">
              <a:latin typeface="ＭＳ Ｐゴシック" panose="020B0600070205080204" pitchFamily="50" charset="-128"/>
              <a:ea typeface="ＭＳ Ｐゴシック" panose="020B0600070205080204" pitchFamily="50" charset="-128"/>
              <a:cs typeface="Z@R677.tmp" panose="020B0702020203020207" pitchFamily="50" charset="-128"/>
            </a:endParaRPr>
          </a:p>
          <a:p>
            <a:pPr algn="just"/>
            <a:r>
              <a:rPr kumimoji="1" lang="ja-JP" altLang="en-US" sz="2400" b="1" dirty="0"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〇 </a:t>
            </a:r>
            <a:r>
              <a:rPr kumimoji="1" lang="en-US" altLang="ja-JP" sz="2400" b="1" dirty="0"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whom I met yesterday </a:t>
            </a:r>
            <a:r>
              <a:rPr kumimoji="1" lang="ja-JP" altLang="en-US" sz="2400" b="1" dirty="0"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は主語と動詞をふくむ節です。</a:t>
            </a:r>
          </a:p>
          <a:p>
            <a:pPr algn="just"/>
            <a:r>
              <a:rPr kumimoji="1" lang="ja-JP" altLang="en-US" sz="2400" b="1" dirty="0"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 　 「私が昨日会った」という意味をもち、</a:t>
            </a:r>
          </a:p>
          <a:p>
            <a:pPr algn="just"/>
            <a:r>
              <a:rPr kumimoji="1" lang="ja-JP" altLang="en-US" sz="2400" b="1" dirty="0"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　　</a:t>
            </a:r>
            <a:r>
              <a:rPr kumimoji="1" lang="en-US" altLang="ja-JP" sz="2400" b="1" dirty="0"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the girl </a:t>
            </a:r>
            <a:r>
              <a:rPr kumimoji="1" lang="ja-JP" altLang="en-US" sz="2400" b="1" dirty="0"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を修飾しています。</a:t>
            </a:r>
            <a:endParaRPr kumimoji="1" lang="en-US" altLang="ja-JP" sz="2400" b="1" dirty="0">
              <a:latin typeface="ＭＳ Ｐゴシック" panose="020B0600070205080204" pitchFamily="50" charset="-128"/>
              <a:ea typeface="ＭＳ Ｐゴシック" panose="020B0600070205080204" pitchFamily="50" charset="-128"/>
              <a:cs typeface="Z@R677.tmp" panose="020B0702020203020207" pitchFamily="50" charset="-128"/>
            </a:endParaRPr>
          </a:p>
          <a:p>
            <a:pPr algn="just"/>
            <a:endParaRPr kumimoji="1" lang="ja-JP" altLang="en-US" sz="2400" b="1" dirty="0">
              <a:latin typeface="ＭＳ Ｐゴシック" panose="020B0600070205080204" pitchFamily="50" charset="-128"/>
              <a:ea typeface="ＭＳ Ｐゴシック" panose="020B0600070205080204" pitchFamily="50" charset="-128"/>
              <a:cs typeface="Z@R677.tmp" panose="020B0702020203020207" pitchFamily="50" charset="-128"/>
            </a:endParaRPr>
          </a:p>
          <a:p>
            <a:pPr algn="just"/>
            <a:r>
              <a:rPr kumimoji="1" lang="ja-JP" altLang="en-US" sz="2400" b="1" dirty="0"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〇 </a:t>
            </a:r>
            <a:r>
              <a:rPr kumimoji="1" lang="en-US" altLang="ja-JP" sz="2400" b="1" dirty="0"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I </a:t>
            </a:r>
            <a:r>
              <a:rPr kumimoji="1" lang="ja-JP" altLang="en-US" sz="2400" b="1" dirty="0"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が</a:t>
            </a:r>
            <a:r>
              <a:rPr kumimoji="1" lang="en-US" altLang="ja-JP" sz="2400" b="1" dirty="0"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S</a:t>
            </a:r>
            <a:r>
              <a:rPr kumimoji="1" lang="ja-JP" altLang="en-US" sz="2400" b="1" dirty="0"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（主語）、</a:t>
            </a:r>
            <a:r>
              <a:rPr kumimoji="1" lang="en-US" altLang="ja-JP" sz="2400" b="1" dirty="0"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met </a:t>
            </a:r>
            <a:r>
              <a:rPr kumimoji="1" lang="ja-JP" altLang="en-US" sz="2400" b="1" dirty="0"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が</a:t>
            </a:r>
            <a:r>
              <a:rPr kumimoji="1" lang="en-US" altLang="ja-JP" sz="2400" b="1" dirty="0"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V</a:t>
            </a:r>
            <a:r>
              <a:rPr kumimoji="1" lang="ja-JP" altLang="en-US" sz="2400" b="1" dirty="0"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（動詞）、</a:t>
            </a:r>
            <a:r>
              <a:rPr kumimoji="1" lang="en-US" altLang="ja-JP" sz="2400" b="1" dirty="0"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whom </a:t>
            </a:r>
            <a:r>
              <a:rPr kumimoji="1" lang="ja-JP" altLang="en-US" sz="2400" b="1" dirty="0"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が</a:t>
            </a:r>
            <a:r>
              <a:rPr kumimoji="1" lang="en-US" altLang="ja-JP" sz="2400" b="1" dirty="0"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O</a:t>
            </a:r>
            <a:r>
              <a:rPr kumimoji="1" lang="ja-JP" altLang="en-US" sz="2400" b="1" dirty="0"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（目的語）です。</a:t>
            </a:r>
            <a:endParaRPr kumimoji="1" lang="en-US" altLang="ja-JP" sz="2400" b="1" dirty="0">
              <a:latin typeface="ＭＳ Ｐゴシック" panose="020B0600070205080204" pitchFamily="50" charset="-128"/>
              <a:ea typeface="ＭＳ Ｐゴシック" panose="020B0600070205080204" pitchFamily="50" charset="-128"/>
              <a:cs typeface="Z@R677.tmp" panose="020B0702020203020207" pitchFamily="50" charset="-128"/>
            </a:endParaRPr>
          </a:p>
          <a:p>
            <a:pPr algn="just"/>
            <a:endParaRPr kumimoji="1" lang="en-US" altLang="ja-JP" sz="2400" b="1" dirty="0">
              <a:latin typeface="ＭＳ Ｐゴシック" panose="020B0600070205080204" pitchFamily="50" charset="-128"/>
              <a:ea typeface="ＭＳ Ｐゴシック" panose="020B0600070205080204" pitchFamily="50" charset="-128"/>
              <a:cs typeface="Z@R677.tmp" panose="020B0702020203020207" pitchFamily="50" charset="-128"/>
            </a:endParaRPr>
          </a:p>
          <a:p>
            <a:pPr algn="just"/>
            <a:r>
              <a:rPr kumimoji="1" lang="ja-JP" altLang="en-US" sz="2400" b="1" dirty="0"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〇 </a:t>
            </a:r>
            <a:r>
              <a:rPr kumimoji="1" lang="en-US" altLang="ja-JP" sz="2400" b="1" dirty="0"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yesterday </a:t>
            </a:r>
            <a:r>
              <a:rPr kumimoji="1" lang="ja-JP" altLang="en-US" sz="2400" b="1" dirty="0"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は副詞です。</a:t>
            </a:r>
          </a:p>
          <a:p>
            <a:pPr algn="just"/>
            <a:r>
              <a:rPr kumimoji="1" lang="ja-JP" altLang="en-US" sz="2400" b="1" dirty="0"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　　「昨日」という意味をもち、動詞 </a:t>
            </a:r>
            <a:r>
              <a:rPr kumimoji="1" lang="en-US" altLang="ja-JP" sz="2400" b="1" dirty="0"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met </a:t>
            </a:r>
            <a:r>
              <a:rPr kumimoji="1" lang="ja-JP" altLang="en-US" sz="2400" b="1" dirty="0"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を修飾しています。</a:t>
            </a:r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D1A89C63-790A-4421-44BA-5BD4631033ED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41957" b="42817"/>
          <a:stretch/>
        </p:blipFill>
        <p:spPr>
          <a:xfrm>
            <a:off x="291931" y="748726"/>
            <a:ext cx="8560800" cy="7411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4535628"/>
      </p:ext>
    </p:extLst>
  </p:cSld>
  <p:clrMapOvr>
    <a:masterClrMapping/>
  </p:clrMapOvr>
  <p:transition spd="slow">
    <p:push dir="u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F87B8BA-3184-F810-E268-7474FC7A0C4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テキスト ボックス 25">
            <a:extLst>
              <a:ext uri="{FF2B5EF4-FFF2-40B4-BE49-F238E27FC236}">
                <a16:creationId xmlns:a16="http://schemas.microsoft.com/office/drawing/2014/main" id="{5C96EFFB-41F3-716B-532F-F5D8ABEBC5F3}"/>
              </a:ext>
            </a:extLst>
          </p:cNvPr>
          <p:cNvSpPr txBox="1"/>
          <p:nvPr/>
        </p:nvSpPr>
        <p:spPr>
          <a:xfrm>
            <a:off x="299831" y="415246"/>
            <a:ext cx="790578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6600" b="1" dirty="0">
                <a:solidFill>
                  <a:srgbClr val="00206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Target Sentence</a:t>
            </a:r>
          </a:p>
        </p:txBody>
      </p:sp>
      <p:sp>
        <p:nvSpPr>
          <p:cNvPr id="10" name="正方形/長方形 9">
            <a:extLst>
              <a:ext uri="{FF2B5EF4-FFF2-40B4-BE49-F238E27FC236}">
                <a16:creationId xmlns:a16="http://schemas.microsoft.com/office/drawing/2014/main" id="{9308E00F-1CB1-EF45-0055-13ED23F9A40F}"/>
              </a:ext>
            </a:extLst>
          </p:cNvPr>
          <p:cNvSpPr/>
          <p:nvPr/>
        </p:nvSpPr>
        <p:spPr>
          <a:xfrm>
            <a:off x="66261" y="0"/>
            <a:ext cx="9011478" cy="6857999"/>
          </a:xfrm>
          <a:prstGeom prst="rect">
            <a:avLst/>
          </a:prstGeom>
          <a:noFill/>
          <a:ln w="1270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正方形/長方形 10">
            <a:extLst>
              <a:ext uri="{FF2B5EF4-FFF2-40B4-BE49-F238E27FC236}">
                <a16:creationId xmlns:a16="http://schemas.microsoft.com/office/drawing/2014/main" id="{176F57B8-1C97-EED2-74B8-BCB2C5952082}"/>
              </a:ext>
            </a:extLst>
          </p:cNvPr>
          <p:cNvSpPr/>
          <p:nvPr/>
        </p:nvSpPr>
        <p:spPr>
          <a:xfrm>
            <a:off x="291548" y="1332987"/>
            <a:ext cx="8494643" cy="94926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7EF4C6C9-DB44-660D-B72E-04E2E4C9BD85}"/>
              </a:ext>
            </a:extLst>
          </p:cNvPr>
          <p:cNvSpPr txBox="1"/>
          <p:nvPr/>
        </p:nvSpPr>
        <p:spPr>
          <a:xfrm rot="21600000">
            <a:off x="707941" y="1966574"/>
            <a:ext cx="7661855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7200" b="1" dirty="0">
                <a:ln w="28575">
                  <a:noFill/>
                </a:ln>
                <a:solidFill>
                  <a:srgbClr val="FF3399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FLASH</a:t>
            </a:r>
          </a:p>
          <a:p>
            <a:r>
              <a:rPr kumimoji="1" lang="en-US" altLang="ja-JP" sz="7200" b="1" dirty="0">
                <a:ln w="28575">
                  <a:noFill/>
                </a:ln>
                <a:solidFill>
                  <a:srgbClr val="FF3399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CARD</a:t>
            </a:r>
          </a:p>
          <a:p>
            <a:r>
              <a:rPr kumimoji="1" lang="en-US" altLang="ja-JP" sz="7200" b="1" dirty="0">
                <a:ln w="28575">
                  <a:noFill/>
                </a:ln>
                <a:solidFill>
                  <a:srgbClr val="FF3399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PRACTICE</a:t>
            </a:r>
            <a:r>
              <a:rPr kumimoji="1" lang="ja-JP" altLang="en-US" sz="7200" b="1" dirty="0">
                <a:ln w="28575">
                  <a:noFill/>
                </a:ln>
                <a:solidFill>
                  <a:srgbClr val="FF3399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！</a:t>
            </a:r>
            <a:endParaRPr kumimoji="1" lang="ja-JP" altLang="en-US" sz="4400" b="1" dirty="0">
              <a:ln w="28575">
                <a:noFill/>
              </a:ln>
              <a:solidFill>
                <a:srgbClr val="FF3399"/>
              </a:solidFill>
            </a:endParaRPr>
          </a:p>
        </p:txBody>
      </p:sp>
      <p:sp>
        <p:nvSpPr>
          <p:cNvPr id="12" name="矢印: 右 11">
            <a:extLst>
              <a:ext uri="{FF2B5EF4-FFF2-40B4-BE49-F238E27FC236}">
                <a16:creationId xmlns:a16="http://schemas.microsoft.com/office/drawing/2014/main" id="{94493A30-6C40-9E03-C2B7-AE870C6F8717}"/>
              </a:ext>
            </a:extLst>
          </p:cNvPr>
          <p:cNvSpPr/>
          <p:nvPr/>
        </p:nvSpPr>
        <p:spPr>
          <a:xfrm>
            <a:off x="6908798" y="2553504"/>
            <a:ext cx="1296821" cy="2178153"/>
          </a:xfrm>
          <a:prstGeom prst="rightArrow">
            <a:avLst/>
          </a:prstGeom>
          <a:solidFill>
            <a:srgbClr val="FF339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77120227"/>
      </p:ext>
    </p:extLst>
  </p:cSld>
  <p:clrMapOvr>
    <a:masterClrMapping/>
  </p:clrMapOvr>
  <p:transition spd="slow">
    <p:push dir="u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273F8A6-65BF-028C-DB0A-AFF6D574793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DB1A1F94-2B45-9712-69F4-F235EFD0E1E5}"/>
              </a:ext>
            </a:extLst>
          </p:cNvPr>
          <p:cNvSpPr/>
          <p:nvPr/>
        </p:nvSpPr>
        <p:spPr>
          <a:xfrm>
            <a:off x="0" y="3438000"/>
            <a:ext cx="9144000" cy="3420000"/>
          </a:xfrm>
          <a:prstGeom prst="rect">
            <a:avLst/>
          </a:prstGeom>
          <a:solidFill>
            <a:srgbClr val="FFFF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4314EA21-EDF4-DDFC-F025-A01C5F980576}"/>
              </a:ext>
            </a:extLst>
          </p:cNvPr>
          <p:cNvSpPr txBox="1"/>
          <p:nvPr/>
        </p:nvSpPr>
        <p:spPr>
          <a:xfrm>
            <a:off x="1063815" y="4128490"/>
            <a:ext cx="7016353" cy="2039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en-US" altLang="ja-JP" sz="44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She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4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is </a:t>
            </a:r>
            <a:r>
              <a:rPr kumimoji="1" lang="en-US" altLang="ja-JP" sz="4400" b="1" dirty="0">
                <a:solidFill>
                  <a:schemeClr val="accent2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the girl</a:t>
            </a:r>
            <a:r>
              <a:rPr kumimoji="1" lang="en-US" altLang="ja-JP" sz="44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</a:p>
          <a:p>
            <a:pPr>
              <a:lnSpc>
                <a:spcPct val="150000"/>
              </a:lnSpc>
            </a:pPr>
            <a:r>
              <a:rPr kumimoji="1" lang="en-US" altLang="ja-JP" sz="4400" dirty="0">
                <a:solidFill>
                  <a:srgbClr val="00B05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whom</a:t>
            </a:r>
            <a:r>
              <a:rPr kumimoji="1" lang="en-US" altLang="ja-JP" sz="4400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I</a:t>
            </a:r>
            <a:r>
              <a:rPr kumimoji="1" lang="en-US" altLang="ja-JP" sz="44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400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met</a:t>
            </a:r>
            <a:r>
              <a:rPr kumimoji="1" lang="en-US" altLang="ja-JP" sz="44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yesterday. 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 </a:t>
            </a: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9FF6713C-AC9F-C5D0-331B-F3F8BACB7433}"/>
              </a:ext>
            </a:extLst>
          </p:cNvPr>
          <p:cNvSpPr txBox="1"/>
          <p:nvPr/>
        </p:nvSpPr>
        <p:spPr>
          <a:xfrm>
            <a:off x="1881563" y="690490"/>
            <a:ext cx="5380855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ja-JP" altLang="en-US" sz="48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彼女は</a:t>
            </a:r>
            <a:r>
              <a:rPr kumimoji="1" lang="en-US" altLang="ja-JP" sz="48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ja-JP" altLang="en-US" sz="4800" b="1" dirty="0">
                <a:solidFill>
                  <a:schemeClr val="accent2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少女 </a:t>
            </a:r>
            <a:r>
              <a:rPr kumimoji="1" lang="ja-JP" altLang="en-US" sz="48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です 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</a:p>
          <a:p>
            <a:pPr>
              <a:lnSpc>
                <a:spcPct val="150000"/>
              </a:lnSpc>
            </a:pPr>
            <a:r>
              <a:rPr kumimoji="1" lang="ja-JP" altLang="en-US" sz="4800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私が</a:t>
            </a:r>
            <a:r>
              <a:rPr kumimoji="1" lang="ja-JP" altLang="en-US" sz="48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ja-JP" altLang="en-US" sz="4800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会った</a:t>
            </a:r>
            <a:r>
              <a:rPr kumimoji="1" lang="ja-JP" altLang="en-US" sz="4800" b="1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ja-JP" altLang="en-US" sz="48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昨日</a:t>
            </a:r>
            <a:r>
              <a:rPr kumimoji="1" lang="ja-JP" altLang="en-US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  <a:endParaRPr kumimoji="1" lang="en-US" altLang="ja-JP" sz="4800" b="1" dirty="0">
              <a:solidFill>
                <a:srgbClr val="00B0F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pic>
        <p:nvPicPr>
          <p:cNvPr id="2" name="4She is the girl whom I met yesterday.">
            <a:hlinkClick r:id="" action="ppaction://media"/>
            <a:extLst>
              <a:ext uri="{FF2B5EF4-FFF2-40B4-BE49-F238E27FC236}">
                <a16:creationId xmlns:a16="http://schemas.microsoft.com/office/drawing/2014/main" id="{11382D67-6856-6246-C90B-F751ACC538B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-1825625" y="701675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2397148"/>
      </p:ext>
    </p:extLst>
  </p:cSld>
  <p:clrMapOvr>
    <a:masterClrMapping/>
  </p:clrMapOvr>
  <p:transition spd="med">
    <p:pull/>
    <p:sndAc>
      <p:stSnd>
        <p:snd r:embed="rId5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6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15A3191-1E16-44E2-FFE3-82434A3D636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730E842F-F2B5-8F82-4E8C-559789C984DB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79383F4F-4286-5DBC-A922-5EEA09DA34B5}"/>
              </a:ext>
            </a:extLst>
          </p:cNvPr>
          <p:cNvSpPr txBox="1"/>
          <p:nvPr/>
        </p:nvSpPr>
        <p:spPr>
          <a:xfrm>
            <a:off x="827743" y="2409490"/>
            <a:ext cx="7488514" cy="2039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en-US" altLang="ja-JP" sz="44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She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4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[</a:t>
            </a:r>
            <a:r>
              <a:rPr kumimoji="1" lang="en-US" altLang="ja-JP" sz="4400" b="1" dirty="0" err="1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i</a:t>
            </a:r>
            <a:r>
              <a:rPr kumimoji="1" lang="en-US" altLang="ja-JP" sz="44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-] </a:t>
            </a:r>
            <a:r>
              <a:rPr kumimoji="1" lang="en-US" altLang="ja-JP" sz="4400" b="1" dirty="0">
                <a:solidFill>
                  <a:schemeClr val="accent2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the girl</a:t>
            </a:r>
            <a:r>
              <a:rPr kumimoji="1" lang="en-US" altLang="ja-JP" sz="44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</a:p>
          <a:p>
            <a:pPr>
              <a:lnSpc>
                <a:spcPct val="150000"/>
              </a:lnSpc>
            </a:pPr>
            <a:r>
              <a:rPr kumimoji="1" lang="en-US" altLang="ja-JP" sz="4400" dirty="0">
                <a:solidFill>
                  <a:srgbClr val="00B05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[w---]</a:t>
            </a:r>
            <a:r>
              <a:rPr kumimoji="1" lang="en-US" altLang="ja-JP" sz="4400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I</a:t>
            </a:r>
            <a:r>
              <a:rPr kumimoji="1" lang="en-US" altLang="ja-JP" sz="44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400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[m--]</a:t>
            </a:r>
            <a:r>
              <a:rPr kumimoji="1" lang="en-US" altLang="ja-JP" sz="44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yesterday. 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 </a:t>
            </a:r>
          </a:p>
        </p:txBody>
      </p:sp>
      <p:pic>
        <p:nvPicPr>
          <p:cNvPr id="3" name="4She is the girl whom I met yesterday.">
            <a:hlinkClick r:id="" action="ppaction://media"/>
            <a:extLst>
              <a:ext uri="{FF2B5EF4-FFF2-40B4-BE49-F238E27FC236}">
                <a16:creationId xmlns:a16="http://schemas.microsoft.com/office/drawing/2014/main" id="{3347B6F7-84D1-253D-585B-BFEAA031CAA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-1825625" y="701675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6884587"/>
      </p:ext>
    </p:extLst>
  </p:cSld>
  <p:clrMapOvr>
    <a:masterClrMapping/>
  </p:clrMapOvr>
  <p:transition spd="med">
    <p:pull/>
    <p:sndAc>
      <p:stSnd>
        <p:snd r:embed="rId5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64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F19AF9D-F75D-79C6-1FBB-C76B27ADF96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4A2E92EE-2CDE-011E-BEF0-F3B030370EAD}"/>
              </a:ext>
            </a:extLst>
          </p:cNvPr>
          <p:cNvSpPr/>
          <p:nvPr/>
        </p:nvSpPr>
        <p:spPr>
          <a:xfrm>
            <a:off x="0" y="-1"/>
            <a:ext cx="9144000" cy="6858000"/>
          </a:xfrm>
          <a:prstGeom prst="rect">
            <a:avLst/>
          </a:prstGeom>
          <a:solidFill>
            <a:srgbClr val="FFFF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9C56218D-C580-18A2-E7CE-12A6EB1EAD1E}"/>
              </a:ext>
            </a:extLst>
          </p:cNvPr>
          <p:cNvSpPr txBox="1"/>
          <p:nvPr/>
        </p:nvSpPr>
        <p:spPr>
          <a:xfrm>
            <a:off x="1881572" y="2321003"/>
            <a:ext cx="5380855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ja-JP" altLang="en-US" sz="48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彼女は</a:t>
            </a:r>
            <a:r>
              <a:rPr kumimoji="1" lang="en-US" altLang="ja-JP" sz="48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ja-JP" altLang="en-US" sz="4800" b="1" dirty="0">
                <a:solidFill>
                  <a:schemeClr val="accent2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少女 </a:t>
            </a:r>
            <a:r>
              <a:rPr kumimoji="1" lang="ja-JP" altLang="en-US" sz="48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です 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</a:p>
          <a:p>
            <a:pPr>
              <a:lnSpc>
                <a:spcPct val="150000"/>
              </a:lnSpc>
            </a:pPr>
            <a:r>
              <a:rPr kumimoji="1" lang="ja-JP" altLang="en-US" sz="4800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私が</a:t>
            </a:r>
            <a:r>
              <a:rPr kumimoji="1" lang="ja-JP" altLang="en-US" sz="48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ja-JP" altLang="en-US" sz="4800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会った</a:t>
            </a:r>
            <a:r>
              <a:rPr kumimoji="1" lang="ja-JP" altLang="en-US" sz="4800" b="1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ja-JP" altLang="en-US" sz="48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昨日</a:t>
            </a:r>
            <a:r>
              <a:rPr kumimoji="1" lang="ja-JP" altLang="en-US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  <a:endParaRPr kumimoji="1" lang="en-US" altLang="ja-JP" sz="4800" b="1" dirty="0">
              <a:solidFill>
                <a:srgbClr val="00B0F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pic>
        <p:nvPicPr>
          <p:cNvPr id="3" name="4She is the girl whom I met yesterday.">
            <a:hlinkClick r:id="" action="ppaction://media"/>
            <a:extLst>
              <a:ext uri="{FF2B5EF4-FFF2-40B4-BE49-F238E27FC236}">
                <a16:creationId xmlns:a16="http://schemas.microsoft.com/office/drawing/2014/main" id="{266B444C-DD70-1681-CB64-554B472B660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-1825625" y="701675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0054175"/>
      </p:ext>
    </p:extLst>
  </p:cSld>
  <p:clrMapOvr>
    <a:masterClrMapping/>
  </p:clrMapOvr>
  <p:transition spd="med">
    <p:pull/>
    <p:sndAc>
      <p:stSnd>
        <p:snd r:embed="rId5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64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9FBD86E-4931-5490-C58F-891B91658A0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4ED5D1AC-DC38-CA5B-D32B-D7F923FE0D3A}"/>
              </a:ext>
            </a:extLst>
          </p:cNvPr>
          <p:cNvSpPr/>
          <p:nvPr/>
        </p:nvSpPr>
        <p:spPr>
          <a:xfrm>
            <a:off x="0" y="3438000"/>
            <a:ext cx="9144000" cy="3420000"/>
          </a:xfrm>
          <a:prstGeom prst="rect">
            <a:avLst/>
          </a:prstGeom>
          <a:solidFill>
            <a:srgbClr val="FFFF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40DDD3DC-5B21-2023-924F-EED1BCC3D1A1}"/>
              </a:ext>
            </a:extLst>
          </p:cNvPr>
          <p:cNvSpPr txBox="1"/>
          <p:nvPr/>
        </p:nvSpPr>
        <p:spPr>
          <a:xfrm>
            <a:off x="698642" y="4128490"/>
            <a:ext cx="7746698" cy="2039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en-US" altLang="ja-JP" sz="44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She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4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is </a:t>
            </a:r>
            <a:r>
              <a:rPr kumimoji="1" lang="en-US" altLang="ja-JP" sz="4400" b="1" dirty="0">
                <a:solidFill>
                  <a:schemeClr val="accent2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the girl</a:t>
            </a:r>
            <a:r>
              <a:rPr kumimoji="1" lang="en-US" altLang="ja-JP" sz="44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</a:p>
          <a:p>
            <a:pPr>
              <a:lnSpc>
                <a:spcPct val="150000"/>
              </a:lnSpc>
            </a:pPr>
            <a:r>
              <a:rPr kumimoji="1" lang="en-US" altLang="ja-JP" sz="4400" dirty="0">
                <a:solidFill>
                  <a:srgbClr val="00B05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whom</a:t>
            </a:r>
            <a:r>
              <a:rPr kumimoji="1" lang="en-US" altLang="ja-JP" sz="4400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you</a:t>
            </a:r>
            <a:r>
              <a:rPr kumimoji="1" lang="en-US" altLang="ja-JP" sz="44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400" u="sng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wanted to see</a:t>
            </a:r>
            <a:r>
              <a:rPr kumimoji="1" lang="en-US" altLang="ja-JP" sz="44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. 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 </a:t>
            </a: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DAE92F3C-9831-6968-4E0E-6E6C3963EA9F}"/>
              </a:ext>
            </a:extLst>
          </p:cNvPr>
          <p:cNvSpPr txBox="1"/>
          <p:nvPr/>
        </p:nvSpPr>
        <p:spPr>
          <a:xfrm>
            <a:off x="413648" y="690490"/>
            <a:ext cx="8316686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ja-JP" altLang="en-US" sz="48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彼女は</a:t>
            </a:r>
            <a:r>
              <a:rPr kumimoji="1" lang="en-US" altLang="ja-JP" sz="48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ja-JP" altLang="en-US" sz="4800" b="1" dirty="0">
                <a:solidFill>
                  <a:schemeClr val="accent2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少女 </a:t>
            </a:r>
            <a:r>
              <a:rPr kumimoji="1" lang="ja-JP" altLang="en-US" sz="48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です 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</a:p>
          <a:p>
            <a:pPr>
              <a:lnSpc>
                <a:spcPct val="150000"/>
              </a:lnSpc>
            </a:pPr>
            <a:r>
              <a:rPr kumimoji="1" lang="ja-JP" altLang="en-US" sz="4800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あなたが</a:t>
            </a:r>
            <a:r>
              <a:rPr kumimoji="1" lang="ja-JP" altLang="en-US" sz="48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ja-JP" altLang="en-US" sz="4800" u="sng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会いたがっていた</a:t>
            </a:r>
            <a:r>
              <a:rPr kumimoji="1" lang="ja-JP" altLang="en-US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  <a:endParaRPr kumimoji="1" lang="en-US" altLang="ja-JP" sz="4800" b="1" dirty="0">
              <a:solidFill>
                <a:srgbClr val="00B0F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pic>
        <p:nvPicPr>
          <p:cNvPr id="2" name="5She is the girl whom you wanted to see.">
            <a:hlinkClick r:id="" action="ppaction://media"/>
            <a:extLst>
              <a:ext uri="{FF2B5EF4-FFF2-40B4-BE49-F238E27FC236}">
                <a16:creationId xmlns:a16="http://schemas.microsoft.com/office/drawing/2014/main" id="{977AB3FD-FB1B-CDE0-EC89-1FB11504593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-987425" y="790575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8085324"/>
      </p:ext>
    </p:extLst>
  </p:cSld>
  <p:clrMapOvr>
    <a:masterClrMapping/>
  </p:clrMapOvr>
  <p:transition spd="med">
    <p:pull/>
    <p:sndAc>
      <p:stSnd>
        <p:snd r:embed="rId5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8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B38CA54-B205-0912-0FCD-E27001FA612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25B1FDD2-4B86-A7B3-2DDD-B18E1B986806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FDBB79D9-5FE0-9D35-BC51-9240B8363B4B}"/>
              </a:ext>
            </a:extLst>
          </p:cNvPr>
          <p:cNvSpPr txBox="1"/>
          <p:nvPr/>
        </p:nvSpPr>
        <p:spPr>
          <a:xfrm>
            <a:off x="220229" y="2409490"/>
            <a:ext cx="8703542" cy="2039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en-US" altLang="ja-JP" sz="44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[S--]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4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[</a:t>
            </a:r>
            <a:r>
              <a:rPr kumimoji="1" lang="en-US" altLang="ja-JP" sz="4400" b="1" dirty="0" err="1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i</a:t>
            </a:r>
            <a:r>
              <a:rPr kumimoji="1" lang="en-US" altLang="ja-JP" sz="44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-] </a:t>
            </a:r>
            <a:r>
              <a:rPr kumimoji="1" lang="en-US" altLang="ja-JP" sz="4400" b="1" dirty="0">
                <a:solidFill>
                  <a:schemeClr val="accent2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[t--] girl</a:t>
            </a:r>
            <a:r>
              <a:rPr kumimoji="1" lang="en-US" altLang="ja-JP" sz="44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</a:p>
          <a:p>
            <a:pPr>
              <a:lnSpc>
                <a:spcPct val="150000"/>
              </a:lnSpc>
            </a:pPr>
            <a:r>
              <a:rPr kumimoji="1" lang="en-US" altLang="ja-JP" sz="4400" dirty="0">
                <a:solidFill>
                  <a:srgbClr val="00B05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[w---]</a:t>
            </a:r>
            <a:r>
              <a:rPr kumimoji="1" lang="en-US" altLang="ja-JP" sz="4400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you</a:t>
            </a:r>
            <a:r>
              <a:rPr kumimoji="1" lang="en-US" altLang="ja-JP" sz="44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400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[</a:t>
            </a:r>
            <a:r>
              <a:rPr kumimoji="1" lang="en-US" altLang="ja-JP" sz="4400" u="sng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w-----</a:t>
            </a:r>
            <a:r>
              <a:rPr kumimoji="1" lang="en-US" altLang="ja-JP" sz="4400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] [</a:t>
            </a:r>
            <a:r>
              <a:rPr kumimoji="1" lang="en-US" altLang="ja-JP" sz="4400" u="sng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t-</a:t>
            </a:r>
            <a:r>
              <a:rPr kumimoji="1" lang="en-US" altLang="ja-JP" sz="4400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] [</a:t>
            </a:r>
            <a:r>
              <a:rPr kumimoji="1" lang="en-US" altLang="ja-JP" sz="4400" u="sng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s--</a:t>
            </a:r>
            <a:r>
              <a:rPr kumimoji="1" lang="en-US" altLang="ja-JP" sz="4400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]</a:t>
            </a:r>
            <a:r>
              <a:rPr kumimoji="1" lang="en-US" altLang="ja-JP" sz="44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. 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 </a:t>
            </a:r>
          </a:p>
        </p:txBody>
      </p:sp>
      <p:pic>
        <p:nvPicPr>
          <p:cNvPr id="2" name="5She is the girl whom you wanted to see.">
            <a:hlinkClick r:id="" action="ppaction://media"/>
            <a:extLst>
              <a:ext uri="{FF2B5EF4-FFF2-40B4-BE49-F238E27FC236}">
                <a16:creationId xmlns:a16="http://schemas.microsoft.com/office/drawing/2014/main" id="{5AD3BB93-F8D0-FC94-BC41-EC3D4A4438B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-987425" y="790575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9948542"/>
      </p:ext>
    </p:extLst>
  </p:cSld>
  <p:clrMapOvr>
    <a:masterClrMapping/>
  </p:clrMapOvr>
  <p:transition spd="med">
    <p:pull/>
    <p:sndAc>
      <p:stSnd>
        <p:snd r:embed="rId5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8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5D3B13E-FBE4-C613-5925-39300699061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C238FFAC-790F-6D1D-F35D-2515797BDC78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21262" b="59509"/>
          <a:stretch/>
        </p:blipFill>
        <p:spPr>
          <a:xfrm>
            <a:off x="291931" y="748726"/>
            <a:ext cx="8560800" cy="935989"/>
          </a:xfrm>
          <a:prstGeom prst="rect">
            <a:avLst/>
          </a:prstGeom>
        </p:spPr>
      </p:pic>
      <p:pic>
        <p:nvPicPr>
          <p:cNvPr id="17" name="図 16">
            <a:extLst>
              <a:ext uri="{FF2B5EF4-FFF2-40B4-BE49-F238E27FC236}">
                <a16:creationId xmlns:a16="http://schemas.microsoft.com/office/drawing/2014/main" id="{4FBE7662-E87E-2655-7244-33FA7C6FDA3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5673" y="145059"/>
            <a:ext cx="8732655" cy="531020"/>
          </a:xfrm>
          <a:prstGeom prst="rect">
            <a:avLst/>
          </a:prstGeom>
        </p:spPr>
      </p:pic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14A9ACCE-367D-6975-1E7E-16B6CAF9CA13}"/>
              </a:ext>
            </a:extLst>
          </p:cNvPr>
          <p:cNvSpPr txBox="1"/>
          <p:nvPr/>
        </p:nvSpPr>
        <p:spPr>
          <a:xfrm>
            <a:off x="1032444" y="1722948"/>
            <a:ext cx="4194074" cy="369332"/>
          </a:xfrm>
          <a:prstGeom prst="rect">
            <a:avLst/>
          </a:prstGeom>
          <a:solidFill>
            <a:srgbClr val="F8CBAD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kumimoji="1" lang="ja-JP" altLang="en-US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私が昨夜読んだ本はおもしろかったです。</a:t>
            </a:r>
          </a:p>
        </p:txBody>
      </p:sp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A89C1B23-3FD4-BEB0-0ABD-DEB4A0F86FCD}"/>
              </a:ext>
            </a:extLst>
          </p:cNvPr>
          <p:cNvSpPr/>
          <p:nvPr/>
        </p:nvSpPr>
        <p:spPr>
          <a:xfrm>
            <a:off x="0" y="2265267"/>
            <a:ext cx="9144000" cy="4592734"/>
          </a:xfrm>
          <a:prstGeom prst="rect">
            <a:avLst/>
          </a:prstGeom>
          <a:solidFill>
            <a:srgbClr val="FFFF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079772F4-FD50-77E2-46B5-D486EDD50A44}"/>
              </a:ext>
            </a:extLst>
          </p:cNvPr>
          <p:cNvSpPr txBox="1"/>
          <p:nvPr/>
        </p:nvSpPr>
        <p:spPr>
          <a:xfrm>
            <a:off x="537492" y="2265266"/>
            <a:ext cx="8400835" cy="452431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〇 </a:t>
            </a:r>
            <a:r>
              <a:rPr kumimoji="1" lang="en-US" altLang="ja-JP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The book </a:t>
            </a:r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が</a:t>
            </a:r>
            <a:r>
              <a:rPr kumimoji="1" lang="en-US" altLang="ja-JP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S</a:t>
            </a:r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（主語）、</a:t>
            </a:r>
            <a:r>
              <a:rPr kumimoji="1" lang="en-US" altLang="ja-JP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was </a:t>
            </a:r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が</a:t>
            </a:r>
            <a:r>
              <a:rPr kumimoji="1" lang="en-US" altLang="ja-JP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V</a:t>
            </a:r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（動詞）、</a:t>
            </a:r>
            <a:endParaRPr kumimoji="1" lang="en-US" altLang="ja-JP" sz="2400" b="1" dirty="0">
              <a:solidFill>
                <a:schemeClr val="tx1">
                  <a:lumMod val="85000"/>
                  <a:lumOff val="15000"/>
                </a:schemeClr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Z@R677.tmp" panose="020B0702020203020207" pitchFamily="50" charset="-128"/>
            </a:endParaRPr>
          </a:p>
          <a:p>
            <a:pPr algn="just"/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　　</a:t>
            </a:r>
            <a:r>
              <a:rPr kumimoji="1" lang="en-US" altLang="ja-JP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interesting </a:t>
            </a:r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が</a:t>
            </a:r>
            <a:r>
              <a:rPr kumimoji="1" lang="en-US" altLang="ja-JP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C</a:t>
            </a:r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（補語）です。</a:t>
            </a:r>
            <a:endParaRPr kumimoji="1" lang="en-US" altLang="ja-JP" sz="2400" b="1" dirty="0">
              <a:solidFill>
                <a:schemeClr val="tx1">
                  <a:lumMod val="85000"/>
                  <a:lumOff val="15000"/>
                </a:schemeClr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Z@R677.tmp" panose="020B0702020203020207" pitchFamily="50" charset="-128"/>
            </a:endParaRPr>
          </a:p>
          <a:p>
            <a:pPr algn="just"/>
            <a:endParaRPr kumimoji="1" lang="en-US" altLang="ja-JP" sz="2400" b="1" dirty="0">
              <a:latin typeface="ＭＳ Ｐゴシック" panose="020B0600070205080204" pitchFamily="50" charset="-128"/>
              <a:ea typeface="ＭＳ Ｐゴシック" panose="020B0600070205080204" pitchFamily="50" charset="-128"/>
              <a:cs typeface="Z@R677.tmp" panose="020B0702020203020207" pitchFamily="50" charset="-128"/>
            </a:endParaRPr>
          </a:p>
          <a:p>
            <a:pPr algn="just"/>
            <a:r>
              <a:rPr kumimoji="1" lang="ja-JP" altLang="en-US" sz="2400" b="1" dirty="0"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〇 </a:t>
            </a:r>
            <a:r>
              <a:rPr kumimoji="1" lang="en-US" altLang="ja-JP" sz="2400" b="1" dirty="0"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I read last night </a:t>
            </a:r>
            <a:r>
              <a:rPr kumimoji="1" lang="ja-JP" altLang="en-US" sz="2400" b="1" dirty="0"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は主語と動詞をふくむ節です。</a:t>
            </a:r>
          </a:p>
          <a:p>
            <a:pPr algn="just"/>
            <a:r>
              <a:rPr kumimoji="1" lang="ja-JP" altLang="en-US" sz="2400" b="1" dirty="0"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 　 「私が昨夜読んだ」という意味をもち、</a:t>
            </a:r>
          </a:p>
          <a:p>
            <a:pPr algn="just"/>
            <a:r>
              <a:rPr kumimoji="1" lang="ja-JP" altLang="en-US" sz="2400" b="1" dirty="0"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　　</a:t>
            </a:r>
            <a:r>
              <a:rPr kumimoji="1" lang="en-US" altLang="ja-JP" sz="2400" b="1" dirty="0"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The book </a:t>
            </a:r>
            <a:r>
              <a:rPr kumimoji="1" lang="ja-JP" altLang="en-US" sz="2400" b="1" dirty="0"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を修飾しています。</a:t>
            </a:r>
            <a:endParaRPr kumimoji="1" lang="en-US" altLang="ja-JP" sz="2400" b="1" dirty="0">
              <a:latin typeface="ＭＳ Ｐゴシック" panose="020B0600070205080204" pitchFamily="50" charset="-128"/>
              <a:ea typeface="ＭＳ Ｐゴシック" panose="020B0600070205080204" pitchFamily="50" charset="-128"/>
              <a:cs typeface="Z@R677.tmp" panose="020B0702020203020207" pitchFamily="50" charset="-128"/>
            </a:endParaRPr>
          </a:p>
          <a:p>
            <a:pPr algn="just"/>
            <a:endParaRPr kumimoji="1" lang="en-US" altLang="ja-JP" sz="2400" b="1" dirty="0">
              <a:latin typeface="ＭＳ Ｐゴシック" panose="020B0600070205080204" pitchFamily="50" charset="-128"/>
              <a:ea typeface="ＭＳ Ｐゴシック" panose="020B0600070205080204" pitchFamily="50" charset="-128"/>
              <a:cs typeface="Z@R677.tmp" panose="020B0702020203020207" pitchFamily="50" charset="-128"/>
            </a:endParaRPr>
          </a:p>
          <a:p>
            <a:pPr algn="just"/>
            <a:r>
              <a:rPr kumimoji="1" lang="ja-JP" altLang="en-US" sz="2400" b="1" dirty="0"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〇 </a:t>
            </a:r>
            <a:r>
              <a:rPr kumimoji="1" lang="en-US" altLang="ja-JP" sz="2400" b="1" dirty="0"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I </a:t>
            </a:r>
            <a:r>
              <a:rPr kumimoji="1" lang="ja-JP" altLang="en-US" sz="2400" b="1" dirty="0"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が</a:t>
            </a:r>
            <a:r>
              <a:rPr kumimoji="1" lang="en-US" altLang="ja-JP" sz="2400" b="1" dirty="0"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S</a:t>
            </a:r>
            <a:r>
              <a:rPr kumimoji="1" lang="ja-JP" altLang="en-US" sz="2400" b="1" dirty="0"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（主語）、</a:t>
            </a:r>
            <a:r>
              <a:rPr kumimoji="1" lang="en-US" altLang="ja-JP" sz="2400" b="1" dirty="0"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read </a:t>
            </a:r>
            <a:r>
              <a:rPr kumimoji="1" lang="ja-JP" altLang="en-US" sz="2400" b="1" dirty="0"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が</a:t>
            </a:r>
            <a:r>
              <a:rPr kumimoji="1" lang="en-US" altLang="ja-JP" sz="2400" b="1" dirty="0"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V</a:t>
            </a:r>
            <a:r>
              <a:rPr kumimoji="1" lang="ja-JP" altLang="en-US" sz="2400" b="1" dirty="0"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（動詞）です。</a:t>
            </a:r>
            <a:endParaRPr kumimoji="1" lang="en-US" altLang="ja-JP" sz="2400" b="1" dirty="0">
              <a:latin typeface="ＭＳ Ｐゴシック" panose="020B0600070205080204" pitchFamily="50" charset="-128"/>
              <a:ea typeface="ＭＳ Ｐゴシック" panose="020B0600070205080204" pitchFamily="50" charset="-128"/>
              <a:cs typeface="Z@R677.tmp" panose="020B0702020203020207" pitchFamily="50" charset="-128"/>
            </a:endParaRPr>
          </a:p>
          <a:p>
            <a:pPr algn="just"/>
            <a:r>
              <a:rPr kumimoji="1" lang="ja-JP" altLang="en-US" sz="2400" b="1" dirty="0"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　　</a:t>
            </a:r>
            <a:r>
              <a:rPr kumimoji="1" lang="en-US" altLang="ja-JP" sz="2400" b="1" dirty="0"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that </a:t>
            </a:r>
            <a:r>
              <a:rPr kumimoji="1" lang="ja-JP" altLang="en-US" sz="2400" b="1" dirty="0"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などの</a:t>
            </a:r>
            <a:r>
              <a:rPr kumimoji="1" lang="en-US" altLang="ja-JP" sz="2400" b="1" dirty="0"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O</a:t>
            </a:r>
            <a:r>
              <a:rPr kumimoji="1" lang="ja-JP" altLang="en-US" sz="2400" b="1" dirty="0"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（目的語）が省略されています。</a:t>
            </a:r>
            <a:endParaRPr kumimoji="1" lang="en-US" altLang="ja-JP" sz="2400" b="1" dirty="0">
              <a:latin typeface="ＭＳ Ｐゴシック" panose="020B0600070205080204" pitchFamily="50" charset="-128"/>
              <a:ea typeface="ＭＳ Ｐゴシック" panose="020B0600070205080204" pitchFamily="50" charset="-128"/>
              <a:cs typeface="Z@R677.tmp" panose="020B0702020203020207" pitchFamily="50" charset="-128"/>
            </a:endParaRPr>
          </a:p>
          <a:p>
            <a:pPr algn="just"/>
            <a:endParaRPr kumimoji="1" lang="en-US" altLang="ja-JP" sz="2400" b="1" dirty="0">
              <a:latin typeface="ＭＳ Ｐゴシック" panose="020B0600070205080204" pitchFamily="50" charset="-128"/>
              <a:ea typeface="ＭＳ Ｐゴシック" panose="020B0600070205080204" pitchFamily="50" charset="-128"/>
              <a:cs typeface="Z@R677.tmp" panose="020B0702020203020207" pitchFamily="50" charset="-128"/>
            </a:endParaRPr>
          </a:p>
          <a:p>
            <a:pPr algn="just"/>
            <a:r>
              <a:rPr kumimoji="1" lang="ja-JP" altLang="en-US" sz="2400" b="1" dirty="0"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〇 </a:t>
            </a:r>
            <a:r>
              <a:rPr kumimoji="1" lang="en-US" altLang="ja-JP" sz="2400" b="1" dirty="0"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last night </a:t>
            </a:r>
            <a:r>
              <a:rPr kumimoji="1" lang="ja-JP" altLang="en-US" sz="2400" b="1" dirty="0"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は修飾語で副詞のはたらきです。</a:t>
            </a:r>
          </a:p>
          <a:p>
            <a:pPr algn="just"/>
            <a:r>
              <a:rPr kumimoji="1" lang="ja-JP" altLang="en-US" sz="2400" b="1" dirty="0"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　　動詞 </a:t>
            </a:r>
            <a:r>
              <a:rPr kumimoji="1" lang="en-US" altLang="ja-JP" sz="2400" b="1" dirty="0"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read </a:t>
            </a:r>
            <a:r>
              <a:rPr kumimoji="1" lang="ja-JP" altLang="en-US" sz="2400" b="1" dirty="0"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を修飾しています。</a:t>
            </a:r>
          </a:p>
        </p:txBody>
      </p:sp>
    </p:spTree>
    <p:extLst>
      <p:ext uri="{BB962C8B-B14F-4D97-AF65-F5344CB8AC3E}">
        <p14:creationId xmlns:p14="http://schemas.microsoft.com/office/powerpoint/2010/main" val="2187585971"/>
      </p:ext>
    </p:extLst>
  </p:cSld>
  <p:clrMapOvr>
    <a:masterClrMapping/>
  </p:clrMapOvr>
  <p:transition spd="slow">
    <p:push dir="u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F714CAF-63D7-EFC4-6DB1-20A37F11898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1F7ED049-72E8-2FE3-DAAD-6BE2877BFBC7}"/>
              </a:ext>
            </a:extLst>
          </p:cNvPr>
          <p:cNvSpPr/>
          <p:nvPr/>
        </p:nvSpPr>
        <p:spPr>
          <a:xfrm>
            <a:off x="0" y="-1"/>
            <a:ext cx="9144000" cy="6858000"/>
          </a:xfrm>
          <a:prstGeom prst="rect">
            <a:avLst/>
          </a:prstGeom>
          <a:solidFill>
            <a:srgbClr val="FFFF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C8C9EE62-F51C-D023-1105-F370587CFB00}"/>
              </a:ext>
            </a:extLst>
          </p:cNvPr>
          <p:cNvSpPr txBox="1"/>
          <p:nvPr/>
        </p:nvSpPr>
        <p:spPr>
          <a:xfrm>
            <a:off x="413657" y="2321003"/>
            <a:ext cx="8316686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ja-JP" altLang="en-US" sz="48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彼女は</a:t>
            </a:r>
            <a:r>
              <a:rPr kumimoji="1" lang="en-US" altLang="ja-JP" sz="48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ja-JP" altLang="en-US" sz="4800" b="1" dirty="0">
                <a:solidFill>
                  <a:schemeClr val="accent2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少女 </a:t>
            </a:r>
            <a:r>
              <a:rPr kumimoji="1" lang="ja-JP" altLang="en-US" sz="48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です 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</a:p>
          <a:p>
            <a:pPr>
              <a:lnSpc>
                <a:spcPct val="150000"/>
              </a:lnSpc>
            </a:pPr>
            <a:r>
              <a:rPr kumimoji="1" lang="ja-JP" altLang="en-US" sz="4800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あなたが</a:t>
            </a:r>
            <a:r>
              <a:rPr kumimoji="1" lang="ja-JP" altLang="en-US" sz="48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ja-JP" altLang="en-US" sz="4800" u="sng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会いたがっていた</a:t>
            </a:r>
            <a:r>
              <a:rPr kumimoji="1" lang="ja-JP" altLang="en-US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  <a:endParaRPr kumimoji="1" lang="en-US" altLang="ja-JP" sz="4800" b="1" dirty="0">
              <a:solidFill>
                <a:srgbClr val="00B0F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pic>
        <p:nvPicPr>
          <p:cNvPr id="2" name="5She is the girl whom you wanted to see.">
            <a:hlinkClick r:id="" action="ppaction://media"/>
            <a:extLst>
              <a:ext uri="{FF2B5EF4-FFF2-40B4-BE49-F238E27FC236}">
                <a16:creationId xmlns:a16="http://schemas.microsoft.com/office/drawing/2014/main" id="{3A908C1F-572B-9592-B750-AD43C797036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-987425" y="790575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1187616"/>
      </p:ext>
    </p:extLst>
  </p:cSld>
  <p:clrMapOvr>
    <a:masterClrMapping/>
  </p:clrMapOvr>
  <p:transition spd="med">
    <p:pull/>
    <p:sndAc>
      <p:stSnd>
        <p:snd r:embed="rId5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8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874C233-A97F-1F27-4E4C-FDE59D027D5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09CBF478-F99E-56FB-F9EC-2761425DBC7C}"/>
              </a:ext>
            </a:extLst>
          </p:cNvPr>
          <p:cNvSpPr/>
          <p:nvPr/>
        </p:nvSpPr>
        <p:spPr>
          <a:xfrm>
            <a:off x="0" y="3438000"/>
            <a:ext cx="9144000" cy="3420000"/>
          </a:xfrm>
          <a:prstGeom prst="rect">
            <a:avLst/>
          </a:prstGeom>
          <a:solidFill>
            <a:srgbClr val="FFFF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C12482F4-4BE6-5072-A5FD-42A397C576D6}"/>
              </a:ext>
            </a:extLst>
          </p:cNvPr>
          <p:cNvSpPr txBox="1"/>
          <p:nvPr/>
        </p:nvSpPr>
        <p:spPr>
          <a:xfrm>
            <a:off x="800839" y="3620659"/>
            <a:ext cx="7542303" cy="30546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en-US" altLang="ja-JP" sz="44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The</a:t>
            </a:r>
            <a:r>
              <a:rPr kumimoji="1" lang="ja-JP" altLang="en-US" sz="44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4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man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/</a:t>
            </a:r>
          </a:p>
          <a:p>
            <a:pPr>
              <a:lnSpc>
                <a:spcPct val="150000"/>
              </a:lnSpc>
            </a:pPr>
            <a:r>
              <a:rPr kumimoji="1" lang="en-US" altLang="ja-JP" sz="4400" dirty="0">
                <a:solidFill>
                  <a:srgbClr val="00B05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whom</a:t>
            </a:r>
            <a:r>
              <a:rPr kumimoji="1" lang="en-US" altLang="ja-JP" sz="4400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I</a:t>
            </a:r>
            <a:r>
              <a:rPr kumimoji="1" lang="en-US" altLang="ja-JP" sz="44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400" u="sng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helped</a:t>
            </a:r>
            <a:r>
              <a:rPr kumimoji="1" lang="en-US" altLang="ja-JP" sz="44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last week 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</a:p>
          <a:p>
            <a:pPr>
              <a:lnSpc>
                <a:spcPct val="150000"/>
              </a:lnSpc>
            </a:pPr>
            <a:r>
              <a:rPr kumimoji="1" lang="en-US" altLang="ja-JP" sz="44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is </a:t>
            </a:r>
            <a:r>
              <a:rPr kumimoji="1" lang="en-US" altLang="ja-JP" sz="4400" b="1" dirty="0">
                <a:solidFill>
                  <a:schemeClr val="accent2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Bob’s uncle</a:t>
            </a:r>
            <a:r>
              <a:rPr kumimoji="1" lang="en-US" altLang="ja-JP" sz="44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. 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39E0B8BD-6F9B-6337-5567-073F913A5BF9}"/>
              </a:ext>
            </a:extLst>
          </p:cNvPr>
          <p:cNvSpPr txBox="1"/>
          <p:nvPr/>
        </p:nvSpPr>
        <p:spPr>
          <a:xfrm>
            <a:off x="1285017" y="114013"/>
            <a:ext cx="6573948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ja-JP" altLang="en-US" sz="48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その男性は</a:t>
            </a:r>
            <a:r>
              <a:rPr kumimoji="1" lang="en-US" altLang="ja-JP" sz="48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</a:p>
          <a:p>
            <a:pPr>
              <a:lnSpc>
                <a:spcPct val="150000"/>
              </a:lnSpc>
            </a:pPr>
            <a:r>
              <a:rPr kumimoji="1" lang="ja-JP" altLang="en-US" sz="4800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私が</a:t>
            </a:r>
            <a:r>
              <a:rPr kumimoji="1" lang="ja-JP" altLang="en-US" sz="48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ja-JP" altLang="en-US" sz="4800" u="sng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手助けした</a:t>
            </a:r>
            <a:r>
              <a:rPr kumimoji="1" lang="ja-JP" altLang="en-US" sz="4800" b="1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ja-JP" altLang="en-US" sz="48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先週</a:t>
            </a:r>
            <a:r>
              <a:rPr kumimoji="1" lang="ja-JP" altLang="en-US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</a:p>
          <a:p>
            <a:pPr>
              <a:lnSpc>
                <a:spcPct val="150000"/>
              </a:lnSpc>
            </a:pPr>
            <a:r>
              <a:rPr kumimoji="1" lang="ja-JP" altLang="en-US" sz="4800" b="1" dirty="0">
                <a:solidFill>
                  <a:schemeClr val="accent2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ボブのおじさん </a:t>
            </a:r>
            <a:r>
              <a:rPr kumimoji="1" lang="ja-JP" altLang="en-US" sz="48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です </a:t>
            </a:r>
            <a:r>
              <a:rPr kumimoji="1" lang="en-US" altLang="ja-JP" sz="48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  <a:r>
              <a:rPr kumimoji="1" lang="ja-JP" altLang="en-US" sz="48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endParaRPr kumimoji="1" lang="en-US" altLang="ja-JP" sz="4800" b="1" dirty="0">
              <a:solidFill>
                <a:srgbClr val="00B0F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pic>
        <p:nvPicPr>
          <p:cNvPr id="2" name="6The man whom I helped last week is Bob’s uncle.">
            <a:hlinkClick r:id="" action="ppaction://media"/>
            <a:extLst>
              <a:ext uri="{FF2B5EF4-FFF2-40B4-BE49-F238E27FC236}">
                <a16:creationId xmlns:a16="http://schemas.microsoft.com/office/drawing/2014/main" id="{53AE5021-692A-263A-2756-76AEA93E870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-1495425" y="638175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5493858"/>
      </p:ext>
    </p:extLst>
  </p:cSld>
  <p:clrMapOvr>
    <a:masterClrMapping/>
  </p:clrMapOvr>
  <p:transition spd="med">
    <p:pull/>
    <p:sndAc>
      <p:stSnd>
        <p:snd r:embed="rId5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56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CD42B14-2EB5-46D6-C521-9CDA0A6052E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A0949CE8-B6F5-2735-1232-DDF4210B7DB1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F61EC46D-1069-0C2B-E7DC-F7DD9F20E495}"/>
              </a:ext>
            </a:extLst>
          </p:cNvPr>
          <p:cNvSpPr txBox="1"/>
          <p:nvPr/>
        </p:nvSpPr>
        <p:spPr>
          <a:xfrm>
            <a:off x="653224" y="1901659"/>
            <a:ext cx="7837552" cy="30546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en-US" altLang="ja-JP" sz="44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The</a:t>
            </a:r>
            <a:r>
              <a:rPr kumimoji="1" lang="ja-JP" altLang="en-US" sz="44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4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man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/</a:t>
            </a:r>
          </a:p>
          <a:p>
            <a:pPr>
              <a:lnSpc>
                <a:spcPct val="150000"/>
              </a:lnSpc>
            </a:pPr>
            <a:r>
              <a:rPr kumimoji="1" lang="en-US" altLang="ja-JP" sz="4400" dirty="0">
                <a:solidFill>
                  <a:srgbClr val="00B05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[w---]</a:t>
            </a:r>
            <a:r>
              <a:rPr kumimoji="1" lang="en-US" altLang="ja-JP" sz="4400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I</a:t>
            </a:r>
            <a:r>
              <a:rPr kumimoji="1" lang="en-US" altLang="ja-JP" sz="44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400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[</a:t>
            </a:r>
            <a:r>
              <a:rPr kumimoji="1" lang="en-US" altLang="ja-JP" sz="4400" u="sng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h-----</a:t>
            </a:r>
            <a:r>
              <a:rPr kumimoji="1" lang="en-US" altLang="ja-JP" sz="4400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]</a:t>
            </a:r>
            <a:r>
              <a:rPr kumimoji="1" lang="en-US" altLang="ja-JP" sz="44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last week 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</a:p>
          <a:p>
            <a:pPr>
              <a:lnSpc>
                <a:spcPct val="150000"/>
              </a:lnSpc>
            </a:pPr>
            <a:r>
              <a:rPr kumimoji="1" lang="en-US" altLang="ja-JP" sz="44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[</a:t>
            </a:r>
            <a:r>
              <a:rPr kumimoji="1" lang="en-US" altLang="ja-JP" sz="4400" b="1" dirty="0" err="1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i</a:t>
            </a:r>
            <a:r>
              <a:rPr kumimoji="1" lang="en-US" altLang="ja-JP" sz="44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-] </a:t>
            </a:r>
            <a:r>
              <a:rPr kumimoji="1" lang="en-US" altLang="ja-JP" sz="4400" b="1" dirty="0">
                <a:solidFill>
                  <a:schemeClr val="accent2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Bob’s uncle</a:t>
            </a:r>
            <a:r>
              <a:rPr kumimoji="1" lang="en-US" altLang="ja-JP" sz="44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. 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</a:p>
        </p:txBody>
      </p:sp>
      <p:pic>
        <p:nvPicPr>
          <p:cNvPr id="2" name="6The man whom I helped last week is Bob’s uncle.">
            <a:hlinkClick r:id="" action="ppaction://media"/>
            <a:extLst>
              <a:ext uri="{FF2B5EF4-FFF2-40B4-BE49-F238E27FC236}">
                <a16:creationId xmlns:a16="http://schemas.microsoft.com/office/drawing/2014/main" id="{AB4ED745-A0F8-97CD-AC0C-2FFADD7DDF2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-1495425" y="638175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1376123"/>
      </p:ext>
    </p:extLst>
  </p:cSld>
  <p:clrMapOvr>
    <a:masterClrMapping/>
  </p:clrMapOvr>
  <p:transition spd="med">
    <p:pull/>
    <p:sndAc>
      <p:stSnd>
        <p:snd r:embed="rId5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56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D2AEE46-56D9-9E22-7022-C0119389186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2CDFBB35-8A34-DA93-1EE6-5E299DF2B3C7}"/>
              </a:ext>
            </a:extLst>
          </p:cNvPr>
          <p:cNvSpPr/>
          <p:nvPr/>
        </p:nvSpPr>
        <p:spPr>
          <a:xfrm>
            <a:off x="0" y="-1"/>
            <a:ext cx="9144000" cy="6858000"/>
          </a:xfrm>
          <a:prstGeom prst="rect">
            <a:avLst/>
          </a:prstGeom>
          <a:solidFill>
            <a:srgbClr val="FFFF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A14C1923-36A7-FEE8-E662-CACFAB474324}"/>
              </a:ext>
            </a:extLst>
          </p:cNvPr>
          <p:cNvSpPr txBox="1"/>
          <p:nvPr/>
        </p:nvSpPr>
        <p:spPr>
          <a:xfrm>
            <a:off x="1285026" y="1767005"/>
            <a:ext cx="6573948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ja-JP" altLang="en-US" sz="48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その男性は</a:t>
            </a:r>
            <a:r>
              <a:rPr kumimoji="1" lang="en-US" altLang="ja-JP" sz="48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</a:p>
          <a:p>
            <a:pPr>
              <a:lnSpc>
                <a:spcPct val="150000"/>
              </a:lnSpc>
            </a:pPr>
            <a:r>
              <a:rPr kumimoji="1" lang="ja-JP" altLang="en-US" sz="4800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私が</a:t>
            </a:r>
            <a:r>
              <a:rPr kumimoji="1" lang="ja-JP" altLang="en-US" sz="48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ja-JP" altLang="en-US" sz="4800" u="sng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手助けした</a:t>
            </a:r>
            <a:r>
              <a:rPr kumimoji="1" lang="ja-JP" altLang="en-US" sz="4800" b="1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ja-JP" altLang="en-US" sz="48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先週</a:t>
            </a:r>
            <a:r>
              <a:rPr kumimoji="1" lang="ja-JP" altLang="en-US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</a:p>
          <a:p>
            <a:pPr>
              <a:lnSpc>
                <a:spcPct val="150000"/>
              </a:lnSpc>
            </a:pPr>
            <a:r>
              <a:rPr kumimoji="1" lang="ja-JP" altLang="en-US" sz="4800" b="1" dirty="0">
                <a:solidFill>
                  <a:schemeClr val="accent2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ボブのおじさん </a:t>
            </a:r>
            <a:r>
              <a:rPr kumimoji="1" lang="ja-JP" altLang="en-US" sz="48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です </a:t>
            </a:r>
            <a:r>
              <a:rPr kumimoji="1" lang="en-US" altLang="ja-JP" sz="48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  <a:r>
              <a:rPr kumimoji="1" lang="ja-JP" altLang="en-US" sz="48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endParaRPr kumimoji="1" lang="en-US" altLang="ja-JP" sz="4800" b="1" dirty="0">
              <a:solidFill>
                <a:srgbClr val="00B0F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pic>
        <p:nvPicPr>
          <p:cNvPr id="2" name="6The man whom I helped last week is Bob’s uncle.">
            <a:hlinkClick r:id="" action="ppaction://media"/>
            <a:extLst>
              <a:ext uri="{FF2B5EF4-FFF2-40B4-BE49-F238E27FC236}">
                <a16:creationId xmlns:a16="http://schemas.microsoft.com/office/drawing/2014/main" id="{084BFE57-E278-A8E3-1F11-EAE250339C4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-1495425" y="638175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9444029"/>
      </p:ext>
    </p:extLst>
  </p:cSld>
  <p:clrMapOvr>
    <a:masterClrMapping/>
  </p:clrMapOvr>
  <p:transition spd="med">
    <p:pull/>
    <p:sndAc>
      <p:stSnd>
        <p:snd r:embed="rId5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56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99A9246-D27A-D7B1-18F0-157CE231376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EC32412E-0ECD-2E30-E94A-DE44E1DDF99A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59328" b="25017"/>
          <a:stretch/>
        </p:blipFill>
        <p:spPr>
          <a:xfrm>
            <a:off x="291931" y="748726"/>
            <a:ext cx="8560800" cy="762000"/>
          </a:xfrm>
          <a:prstGeom prst="rect">
            <a:avLst/>
          </a:prstGeom>
        </p:spPr>
      </p:pic>
      <p:pic>
        <p:nvPicPr>
          <p:cNvPr id="17" name="図 16">
            <a:extLst>
              <a:ext uri="{FF2B5EF4-FFF2-40B4-BE49-F238E27FC236}">
                <a16:creationId xmlns:a16="http://schemas.microsoft.com/office/drawing/2014/main" id="{97DC9FDD-F893-A8E2-B256-1A7A525F2C3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5673" y="145059"/>
            <a:ext cx="8732655" cy="531020"/>
          </a:xfrm>
          <a:prstGeom prst="rect">
            <a:avLst/>
          </a:prstGeom>
        </p:spPr>
      </p:pic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AB777E35-B424-2E38-EE9C-CFE933A38727}"/>
              </a:ext>
            </a:extLst>
          </p:cNvPr>
          <p:cNvSpPr txBox="1"/>
          <p:nvPr/>
        </p:nvSpPr>
        <p:spPr>
          <a:xfrm>
            <a:off x="1032444" y="1722948"/>
            <a:ext cx="3802023" cy="369332"/>
          </a:xfrm>
          <a:prstGeom prst="rect">
            <a:avLst/>
          </a:prstGeom>
          <a:solidFill>
            <a:srgbClr val="F8CBAD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kumimoji="1" lang="ja-JP" altLang="en-US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あれはナンシーが住んでいる家です。</a:t>
            </a:r>
          </a:p>
        </p:txBody>
      </p:sp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1950CB67-26CA-09BB-896A-8FB7E56EAF98}"/>
              </a:ext>
            </a:extLst>
          </p:cNvPr>
          <p:cNvSpPr/>
          <p:nvPr/>
        </p:nvSpPr>
        <p:spPr>
          <a:xfrm>
            <a:off x="0" y="2265267"/>
            <a:ext cx="9144000" cy="4592734"/>
          </a:xfrm>
          <a:prstGeom prst="rect">
            <a:avLst/>
          </a:prstGeom>
          <a:solidFill>
            <a:srgbClr val="FFFF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05948561-957F-C3E5-3B51-DF6EC77903B8}"/>
              </a:ext>
            </a:extLst>
          </p:cNvPr>
          <p:cNvSpPr txBox="1"/>
          <p:nvPr/>
        </p:nvSpPr>
        <p:spPr>
          <a:xfrm>
            <a:off x="537492" y="2615303"/>
            <a:ext cx="8400835" cy="267765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〇 </a:t>
            </a:r>
            <a:r>
              <a:rPr kumimoji="1" lang="en-US" altLang="ja-JP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That </a:t>
            </a:r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が</a:t>
            </a:r>
            <a:r>
              <a:rPr kumimoji="1" lang="en-US" altLang="ja-JP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S</a:t>
            </a:r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（主語）、</a:t>
            </a:r>
            <a:r>
              <a:rPr kumimoji="1" lang="en-US" altLang="ja-JP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is </a:t>
            </a:r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が</a:t>
            </a:r>
            <a:r>
              <a:rPr kumimoji="1" lang="en-US" altLang="ja-JP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V</a:t>
            </a:r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（動詞）、</a:t>
            </a:r>
            <a:r>
              <a:rPr kumimoji="1" lang="en-US" altLang="ja-JP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the house </a:t>
            </a:r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が</a:t>
            </a:r>
            <a:r>
              <a:rPr kumimoji="1" lang="en-US" altLang="ja-JP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C</a:t>
            </a:r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（補語）です。</a:t>
            </a:r>
            <a:endParaRPr kumimoji="1" lang="en-US" altLang="ja-JP" sz="2400" b="1" dirty="0">
              <a:solidFill>
                <a:schemeClr val="tx1">
                  <a:lumMod val="85000"/>
                  <a:lumOff val="15000"/>
                </a:schemeClr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Z@R677.tmp" panose="020B0702020203020207" pitchFamily="50" charset="-128"/>
            </a:endParaRPr>
          </a:p>
          <a:p>
            <a:pPr algn="just"/>
            <a:endParaRPr kumimoji="1" lang="en-US" altLang="ja-JP" sz="2400" b="1" dirty="0">
              <a:latin typeface="ＭＳ Ｐゴシック" panose="020B0600070205080204" pitchFamily="50" charset="-128"/>
              <a:ea typeface="ＭＳ Ｐゴシック" panose="020B0600070205080204" pitchFamily="50" charset="-128"/>
              <a:cs typeface="Z@R677.tmp" panose="020B0702020203020207" pitchFamily="50" charset="-128"/>
            </a:endParaRPr>
          </a:p>
          <a:p>
            <a:pPr algn="just"/>
            <a:r>
              <a:rPr kumimoji="1" lang="ja-JP" altLang="en-US" sz="2400" b="1" dirty="0"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〇 </a:t>
            </a:r>
            <a:r>
              <a:rPr kumimoji="1" lang="en-US" altLang="ja-JP" sz="2400" b="1" dirty="0"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in which Nancy lives </a:t>
            </a:r>
            <a:r>
              <a:rPr kumimoji="1" lang="ja-JP" altLang="en-US" sz="2400" b="1" dirty="0"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は主語と動詞をふくむ節です。</a:t>
            </a:r>
          </a:p>
          <a:p>
            <a:pPr algn="just"/>
            <a:r>
              <a:rPr kumimoji="1" lang="ja-JP" altLang="en-US" sz="2400" b="1" dirty="0"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 　 「ナンシーが住んでいる」という意味をもち、</a:t>
            </a:r>
          </a:p>
          <a:p>
            <a:pPr algn="just"/>
            <a:r>
              <a:rPr kumimoji="1" lang="ja-JP" altLang="en-US" sz="2400" b="1" dirty="0"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　　</a:t>
            </a:r>
            <a:r>
              <a:rPr kumimoji="1" lang="en-US" altLang="ja-JP" sz="2400" b="1" dirty="0"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the house </a:t>
            </a:r>
            <a:r>
              <a:rPr kumimoji="1" lang="ja-JP" altLang="en-US" sz="2400" b="1" dirty="0"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を修飾しています。</a:t>
            </a:r>
            <a:endParaRPr kumimoji="1" lang="en-US" altLang="ja-JP" sz="2400" b="1" dirty="0">
              <a:latin typeface="ＭＳ Ｐゴシック" panose="020B0600070205080204" pitchFamily="50" charset="-128"/>
              <a:ea typeface="ＭＳ Ｐゴシック" panose="020B0600070205080204" pitchFamily="50" charset="-128"/>
              <a:cs typeface="Z@R677.tmp" panose="020B0702020203020207" pitchFamily="50" charset="-128"/>
            </a:endParaRPr>
          </a:p>
          <a:p>
            <a:pPr algn="just"/>
            <a:endParaRPr kumimoji="1" lang="ja-JP" altLang="en-US" sz="2400" b="1" dirty="0">
              <a:latin typeface="ＭＳ Ｐゴシック" panose="020B0600070205080204" pitchFamily="50" charset="-128"/>
              <a:ea typeface="ＭＳ Ｐゴシック" panose="020B0600070205080204" pitchFamily="50" charset="-128"/>
              <a:cs typeface="Z@R677.tmp" panose="020B0702020203020207" pitchFamily="50" charset="-128"/>
            </a:endParaRPr>
          </a:p>
          <a:p>
            <a:pPr algn="just"/>
            <a:r>
              <a:rPr kumimoji="1" lang="ja-JP" altLang="en-US" sz="2400" b="1" dirty="0"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〇 </a:t>
            </a:r>
            <a:r>
              <a:rPr kumimoji="1" lang="en-US" altLang="ja-JP" sz="2400" b="1" dirty="0"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Nancy </a:t>
            </a:r>
            <a:r>
              <a:rPr kumimoji="1" lang="ja-JP" altLang="en-US" sz="2400" b="1" dirty="0"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が</a:t>
            </a:r>
            <a:r>
              <a:rPr kumimoji="1" lang="en-US" altLang="ja-JP" sz="2400" b="1" dirty="0"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S</a:t>
            </a:r>
            <a:r>
              <a:rPr kumimoji="1" lang="ja-JP" altLang="en-US" sz="2400" b="1" dirty="0"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（主語）、</a:t>
            </a:r>
            <a:r>
              <a:rPr kumimoji="1" lang="en-US" altLang="ja-JP" sz="2400" b="1" dirty="0"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lives </a:t>
            </a:r>
            <a:r>
              <a:rPr kumimoji="1" lang="ja-JP" altLang="en-US" sz="2400" b="1" dirty="0"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が</a:t>
            </a:r>
            <a:r>
              <a:rPr kumimoji="1" lang="en-US" altLang="ja-JP" sz="2400" b="1" dirty="0"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V</a:t>
            </a:r>
            <a:r>
              <a:rPr kumimoji="1" lang="ja-JP" altLang="en-US" sz="2400" b="1" dirty="0"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（動詞）です。</a:t>
            </a:r>
          </a:p>
        </p:txBody>
      </p:sp>
    </p:spTree>
    <p:extLst>
      <p:ext uri="{BB962C8B-B14F-4D97-AF65-F5344CB8AC3E}">
        <p14:creationId xmlns:p14="http://schemas.microsoft.com/office/powerpoint/2010/main" val="2707054675"/>
      </p:ext>
    </p:extLst>
  </p:cSld>
  <p:clrMapOvr>
    <a:masterClrMapping/>
  </p:clrMapOvr>
  <p:transition spd="slow">
    <p:push dir="u"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FFF570A-67B0-EB20-52B6-F8FE9A58A2D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テキスト ボックス 25">
            <a:extLst>
              <a:ext uri="{FF2B5EF4-FFF2-40B4-BE49-F238E27FC236}">
                <a16:creationId xmlns:a16="http://schemas.microsoft.com/office/drawing/2014/main" id="{ABB021EF-B6D8-B64B-403A-A7C505B4F8FE}"/>
              </a:ext>
            </a:extLst>
          </p:cNvPr>
          <p:cNvSpPr txBox="1"/>
          <p:nvPr/>
        </p:nvSpPr>
        <p:spPr>
          <a:xfrm>
            <a:off x="299831" y="415246"/>
            <a:ext cx="790578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6600" b="1" dirty="0">
                <a:solidFill>
                  <a:srgbClr val="00206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Target Sentence</a:t>
            </a:r>
          </a:p>
        </p:txBody>
      </p:sp>
      <p:sp>
        <p:nvSpPr>
          <p:cNvPr id="10" name="正方形/長方形 9">
            <a:extLst>
              <a:ext uri="{FF2B5EF4-FFF2-40B4-BE49-F238E27FC236}">
                <a16:creationId xmlns:a16="http://schemas.microsoft.com/office/drawing/2014/main" id="{83DCC209-5CA0-1155-799A-BE7237EC4E45}"/>
              </a:ext>
            </a:extLst>
          </p:cNvPr>
          <p:cNvSpPr/>
          <p:nvPr/>
        </p:nvSpPr>
        <p:spPr>
          <a:xfrm>
            <a:off x="66261" y="0"/>
            <a:ext cx="9011478" cy="6857999"/>
          </a:xfrm>
          <a:prstGeom prst="rect">
            <a:avLst/>
          </a:prstGeom>
          <a:noFill/>
          <a:ln w="1270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正方形/長方形 10">
            <a:extLst>
              <a:ext uri="{FF2B5EF4-FFF2-40B4-BE49-F238E27FC236}">
                <a16:creationId xmlns:a16="http://schemas.microsoft.com/office/drawing/2014/main" id="{9DFA2939-88D7-DFFA-9882-A70356F4479C}"/>
              </a:ext>
            </a:extLst>
          </p:cNvPr>
          <p:cNvSpPr/>
          <p:nvPr/>
        </p:nvSpPr>
        <p:spPr>
          <a:xfrm>
            <a:off x="291548" y="1332987"/>
            <a:ext cx="8494643" cy="94926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572127AF-CA6B-81FB-8DEF-3E8F99B45D9A}"/>
              </a:ext>
            </a:extLst>
          </p:cNvPr>
          <p:cNvSpPr txBox="1"/>
          <p:nvPr/>
        </p:nvSpPr>
        <p:spPr>
          <a:xfrm rot="21600000">
            <a:off x="707941" y="1966574"/>
            <a:ext cx="7661855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7200" b="1" dirty="0">
                <a:ln w="28575">
                  <a:noFill/>
                </a:ln>
                <a:solidFill>
                  <a:srgbClr val="FF3399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FLASH</a:t>
            </a:r>
          </a:p>
          <a:p>
            <a:r>
              <a:rPr kumimoji="1" lang="en-US" altLang="ja-JP" sz="7200" b="1" dirty="0">
                <a:ln w="28575">
                  <a:noFill/>
                </a:ln>
                <a:solidFill>
                  <a:srgbClr val="FF3399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CARD</a:t>
            </a:r>
          </a:p>
          <a:p>
            <a:r>
              <a:rPr kumimoji="1" lang="en-US" altLang="ja-JP" sz="7200" b="1" dirty="0">
                <a:ln w="28575">
                  <a:noFill/>
                </a:ln>
                <a:solidFill>
                  <a:srgbClr val="FF3399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PRACTICE</a:t>
            </a:r>
            <a:r>
              <a:rPr kumimoji="1" lang="ja-JP" altLang="en-US" sz="7200" b="1" dirty="0">
                <a:ln w="28575">
                  <a:noFill/>
                </a:ln>
                <a:solidFill>
                  <a:srgbClr val="FF3399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！</a:t>
            </a:r>
            <a:endParaRPr kumimoji="1" lang="ja-JP" altLang="en-US" sz="4400" b="1" dirty="0">
              <a:ln w="28575">
                <a:noFill/>
              </a:ln>
              <a:solidFill>
                <a:srgbClr val="FF3399"/>
              </a:solidFill>
            </a:endParaRPr>
          </a:p>
        </p:txBody>
      </p:sp>
      <p:sp>
        <p:nvSpPr>
          <p:cNvPr id="12" name="矢印: 右 11">
            <a:extLst>
              <a:ext uri="{FF2B5EF4-FFF2-40B4-BE49-F238E27FC236}">
                <a16:creationId xmlns:a16="http://schemas.microsoft.com/office/drawing/2014/main" id="{F67ABF0A-62F3-0FEE-068E-3FA14CD74ACD}"/>
              </a:ext>
            </a:extLst>
          </p:cNvPr>
          <p:cNvSpPr/>
          <p:nvPr/>
        </p:nvSpPr>
        <p:spPr>
          <a:xfrm>
            <a:off x="6908798" y="2553504"/>
            <a:ext cx="1296821" cy="2178153"/>
          </a:xfrm>
          <a:prstGeom prst="rightArrow">
            <a:avLst/>
          </a:prstGeom>
          <a:solidFill>
            <a:srgbClr val="FF339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47137489"/>
      </p:ext>
    </p:extLst>
  </p:cSld>
  <p:clrMapOvr>
    <a:masterClrMapping/>
  </p:clrMapOvr>
  <p:transition spd="slow">
    <p:push dir="u"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9F52BCB-D8D7-9FE6-281F-1D3585E515A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6CFC1507-B2CF-5E4E-560A-9FB635EA2363}"/>
              </a:ext>
            </a:extLst>
          </p:cNvPr>
          <p:cNvSpPr/>
          <p:nvPr/>
        </p:nvSpPr>
        <p:spPr>
          <a:xfrm>
            <a:off x="0" y="3438000"/>
            <a:ext cx="9144000" cy="3420000"/>
          </a:xfrm>
          <a:prstGeom prst="rect">
            <a:avLst/>
          </a:prstGeom>
          <a:solidFill>
            <a:srgbClr val="FFFF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8F8F5BE1-2799-A4B9-6ACF-2AAAB5468514}"/>
              </a:ext>
            </a:extLst>
          </p:cNvPr>
          <p:cNvSpPr txBox="1"/>
          <p:nvPr/>
        </p:nvSpPr>
        <p:spPr>
          <a:xfrm>
            <a:off x="1284345" y="4128490"/>
            <a:ext cx="6575289" cy="2039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en-US" altLang="ja-JP" sz="44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That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4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is </a:t>
            </a:r>
            <a:r>
              <a:rPr kumimoji="1" lang="en-US" altLang="ja-JP" sz="4400" b="1" dirty="0">
                <a:solidFill>
                  <a:schemeClr val="accent2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the house</a:t>
            </a:r>
            <a:r>
              <a:rPr kumimoji="1" lang="en-US" altLang="ja-JP" sz="44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</a:p>
          <a:p>
            <a:pPr>
              <a:lnSpc>
                <a:spcPct val="150000"/>
              </a:lnSpc>
            </a:pPr>
            <a:r>
              <a:rPr kumimoji="1" lang="en-US" altLang="ja-JP" sz="44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in which</a:t>
            </a:r>
            <a:r>
              <a:rPr kumimoji="1" lang="en-US" altLang="ja-JP" sz="4400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Nancy</a:t>
            </a:r>
            <a:r>
              <a:rPr kumimoji="1" lang="en-US" altLang="ja-JP" sz="44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400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lives</a:t>
            </a:r>
            <a:r>
              <a:rPr kumimoji="1" lang="en-US" altLang="ja-JP" sz="44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. 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 </a:t>
            </a: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52171D5A-CC1B-FC46-1D12-9BA5110B7AF2}"/>
              </a:ext>
            </a:extLst>
          </p:cNvPr>
          <p:cNvSpPr txBox="1"/>
          <p:nvPr/>
        </p:nvSpPr>
        <p:spPr>
          <a:xfrm>
            <a:off x="1064486" y="690490"/>
            <a:ext cx="7015009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ja-JP" altLang="en-US" sz="48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あれは</a:t>
            </a:r>
            <a:r>
              <a:rPr kumimoji="1" lang="en-US" altLang="ja-JP" sz="48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ja-JP" altLang="en-US" sz="4800" b="1" dirty="0">
                <a:solidFill>
                  <a:schemeClr val="accent2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家 </a:t>
            </a:r>
            <a:r>
              <a:rPr kumimoji="1" lang="ja-JP" altLang="en-US" sz="48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です 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</a:p>
          <a:p>
            <a:pPr>
              <a:lnSpc>
                <a:spcPct val="150000"/>
              </a:lnSpc>
            </a:pPr>
            <a:r>
              <a:rPr kumimoji="1" lang="ja-JP" altLang="en-US" sz="4800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ナンシーが</a:t>
            </a:r>
            <a:r>
              <a:rPr kumimoji="1" lang="ja-JP" altLang="en-US" sz="48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ja-JP" altLang="en-US" sz="4800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住んでいる</a:t>
            </a:r>
            <a:r>
              <a:rPr kumimoji="1" lang="ja-JP" altLang="en-US" sz="4800" b="1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  <a:endParaRPr kumimoji="1" lang="en-US" altLang="ja-JP" sz="4800" b="1" dirty="0">
              <a:solidFill>
                <a:srgbClr val="00B0F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pic>
        <p:nvPicPr>
          <p:cNvPr id="2" name="03-1 That is the house in which Nancy lives.">
            <a:hlinkClick r:id="" action="ppaction://media"/>
            <a:extLst>
              <a:ext uri="{FF2B5EF4-FFF2-40B4-BE49-F238E27FC236}">
                <a16:creationId xmlns:a16="http://schemas.microsoft.com/office/drawing/2014/main" id="{D3031158-2D04-2BA9-31A9-3D658DAD062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-1566676" y="1149757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9291576"/>
      </p:ext>
    </p:extLst>
  </p:cSld>
  <p:clrMapOvr>
    <a:masterClrMapping/>
  </p:clrMapOvr>
  <p:transition spd="med">
    <p:pull/>
    <p:sndAc>
      <p:stSnd>
        <p:snd r:embed="rId5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28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20C263F-67F3-6056-4D7D-F48E37DB2E2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F63A4190-EB05-CDF1-0F16-3033ABA538FE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27232E30-54CA-AFE7-4440-8E46D13E0357}"/>
              </a:ext>
            </a:extLst>
          </p:cNvPr>
          <p:cNvSpPr txBox="1"/>
          <p:nvPr/>
        </p:nvSpPr>
        <p:spPr>
          <a:xfrm>
            <a:off x="760506" y="2409490"/>
            <a:ext cx="7622987" cy="2039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en-US" altLang="ja-JP" sz="44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That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4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[</a:t>
            </a:r>
            <a:r>
              <a:rPr kumimoji="1" lang="en-US" altLang="ja-JP" sz="4400" b="1" dirty="0" err="1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i</a:t>
            </a:r>
            <a:r>
              <a:rPr kumimoji="1" lang="en-US" altLang="ja-JP" sz="44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-] </a:t>
            </a:r>
            <a:r>
              <a:rPr kumimoji="1" lang="en-US" altLang="ja-JP" sz="4400" b="1" dirty="0">
                <a:solidFill>
                  <a:schemeClr val="accent2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the house</a:t>
            </a:r>
            <a:r>
              <a:rPr kumimoji="1" lang="en-US" altLang="ja-JP" sz="44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</a:p>
          <a:p>
            <a:pPr>
              <a:lnSpc>
                <a:spcPct val="150000"/>
              </a:lnSpc>
            </a:pPr>
            <a:r>
              <a:rPr kumimoji="1" lang="en-US" altLang="ja-JP" sz="44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[</a:t>
            </a:r>
            <a:r>
              <a:rPr kumimoji="1" lang="en-US" altLang="ja-JP" sz="4400" dirty="0" err="1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i</a:t>
            </a:r>
            <a:r>
              <a:rPr kumimoji="1" lang="en-US" altLang="ja-JP" sz="44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-] [w----]</a:t>
            </a:r>
            <a:r>
              <a:rPr kumimoji="1" lang="en-US" altLang="ja-JP" sz="4400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Nancy</a:t>
            </a:r>
            <a:r>
              <a:rPr kumimoji="1" lang="en-US" altLang="ja-JP" sz="44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400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[l----]</a:t>
            </a:r>
            <a:r>
              <a:rPr kumimoji="1" lang="en-US" altLang="ja-JP" sz="44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. 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 </a:t>
            </a:r>
          </a:p>
        </p:txBody>
      </p:sp>
      <p:pic>
        <p:nvPicPr>
          <p:cNvPr id="2" name="03-1 That is the house in which Nancy lives.">
            <a:hlinkClick r:id="" action="ppaction://media"/>
            <a:extLst>
              <a:ext uri="{FF2B5EF4-FFF2-40B4-BE49-F238E27FC236}">
                <a16:creationId xmlns:a16="http://schemas.microsoft.com/office/drawing/2014/main" id="{93999021-F1CC-1405-3A74-B4A64C4024F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-1566676" y="1149757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4591487"/>
      </p:ext>
    </p:extLst>
  </p:cSld>
  <p:clrMapOvr>
    <a:masterClrMapping/>
  </p:clrMapOvr>
  <p:transition spd="med">
    <p:pull/>
    <p:sndAc>
      <p:stSnd>
        <p:snd r:embed="rId5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28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5B30130-653D-93DF-FA0E-78AE9895269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EB5C76CB-2125-2FF3-80A6-1AA2C508B3AB}"/>
              </a:ext>
            </a:extLst>
          </p:cNvPr>
          <p:cNvSpPr/>
          <p:nvPr/>
        </p:nvSpPr>
        <p:spPr>
          <a:xfrm>
            <a:off x="0" y="-1"/>
            <a:ext cx="9144000" cy="6858000"/>
          </a:xfrm>
          <a:prstGeom prst="rect">
            <a:avLst/>
          </a:prstGeom>
          <a:solidFill>
            <a:srgbClr val="FFFF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BB44B6BA-831F-00A5-DF80-181F072830AC}"/>
              </a:ext>
            </a:extLst>
          </p:cNvPr>
          <p:cNvSpPr txBox="1"/>
          <p:nvPr/>
        </p:nvSpPr>
        <p:spPr>
          <a:xfrm>
            <a:off x="1064495" y="2321003"/>
            <a:ext cx="7015009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ja-JP" altLang="en-US" sz="48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あれは</a:t>
            </a:r>
            <a:r>
              <a:rPr kumimoji="1" lang="en-US" altLang="ja-JP" sz="48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ja-JP" altLang="en-US" sz="4800" b="1" dirty="0">
                <a:solidFill>
                  <a:schemeClr val="accent2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家 </a:t>
            </a:r>
            <a:r>
              <a:rPr kumimoji="1" lang="ja-JP" altLang="en-US" sz="48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です 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</a:p>
          <a:p>
            <a:pPr>
              <a:lnSpc>
                <a:spcPct val="150000"/>
              </a:lnSpc>
            </a:pPr>
            <a:r>
              <a:rPr kumimoji="1" lang="ja-JP" altLang="en-US" sz="4800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ナンシーが</a:t>
            </a:r>
            <a:r>
              <a:rPr kumimoji="1" lang="ja-JP" altLang="en-US" sz="48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ja-JP" altLang="en-US" sz="4800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住んでいる</a:t>
            </a:r>
            <a:r>
              <a:rPr kumimoji="1" lang="ja-JP" altLang="en-US" sz="4800" b="1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  <a:endParaRPr kumimoji="1" lang="en-US" altLang="ja-JP" sz="4800" b="1" dirty="0">
              <a:solidFill>
                <a:srgbClr val="00B0F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pic>
        <p:nvPicPr>
          <p:cNvPr id="2" name="03-1 That is the house in which Nancy lives.">
            <a:hlinkClick r:id="" action="ppaction://media"/>
            <a:extLst>
              <a:ext uri="{FF2B5EF4-FFF2-40B4-BE49-F238E27FC236}">
                <a16:creationId xmlns:a16="http://schemas.microsoft.com/office/drawing/2014/main" id="{3328C787-680E-BF2E-9DE4-25D0519AE55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-1566676" y="1149757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0925668"/>
      </p:ext>
    </p:extLst>
  </p:cSld>
  <p:clrMapOvr>
    <a:masterClrMapping/>
  </p:clrMapOvr>
  <p:transition spd="med">
    <p:pull/>
    <p:sndAc>
      <p:stSnd>
        <p:snd r:embed="rId5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28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7EEBE26-7D08-068E-7956-DA994869BD1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ED49EEE4-E296-4822-1EA8-3AF21F000378}"/>
              </a:ext>
            </a:extLst>
          </p:cNvPr>
          <p:cNvSpPr/>
          <p:nvPr/>
        </p:nvSpPr>
        <p:spPr>
          <a:xfrm>
            <a:off x="0" y="3438000"/>
            <a:ext cx="9144000" cy="3420000"/>
          </a:xfrm>
          <a:prstGeom prst="rect">
            <a:avLst/>
          </a:prstGeom>
          <a:solidFill>
            <a:srgbClr val="FFFF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2E4D801B-BA45-11E0-7574-4AF678C313D8}"/>
              </a:ext>
            </a:extLst>
          </p:cNvPr>
          <p:cNvSpPr txBox="1"/>
          <p:nvPr/>
        </p:nvSpPr>
        <p:spPr>
          <a:xfrm>
            <a:off x="701329" y="4128490"/>
            <a:ext cx="7741322" cy="2039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en-US" altLang="ja-JP" sz="4400" b="1" u="sng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This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4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is </a:t>
            </a:r>
            <a:r>
              <a:rPr kumimoji="1" lang="en-US" altLang="ja-JP" sz="4400" b="1" dirty="0">
                <a:solidFill>
                  <a:schemeClr val="accent2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the house</a:t>
            </a:r>
            <a:r>
              <a:rPr kumimoji="1" lang="en-US" altLang="ja-JP" sz="44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</a:p>
          <a:p>
            <a:pPr>
              <a:lnSpc>
                <a:spcPct val="150000"/>
              </a:lnSpc>
            </a:pPr>
            <a:r>
              <a:rPr kumimoji="1" lang="en-US" altLang="ja-JP" sz="44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in which</a:t>
            </a:r>
            <a:r>
              <a:rPr kumimoji="1" lang="en-US" altLang="ja-JP" sz="4400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Nancy</a:t>
            </a:r>
            <a:r>
              <a:rPr kumimoji="1" lang="en-US" altLang="ja-JP" sz="44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400" u="sng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was born</a:t>
            </a:r>
            <a:r>
              <a:rPr kumimoji="1" lang="en-US" altLang="ja-JP" sz="44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. 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 </a:t>
            </a: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66272F7F-24AC-1E04-EA27-02B728CB1374}"/>
              </a:ext>
            </a:extLst>
          </p:cNvPr>
          <p:cNvSpPr txBox="1"/>
          <p:nvPr/>
        </p:nvSpPr>
        <p:spPr>
          <a:xfrm>
            <a:off x="1064486" y="690490"/>
            <a:ext cx="7015009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ja-JP" altLang="en-US" sz="4800" b="1" u="sng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これは</a:t>
            </a:r>
            <a:r>
              <a:rPr kumimoji="1" lang="en-US" altLang="ja-JP" sz="48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ja-JP" altLang="en-US" sz="4800" b="1" dirty="0">
                <a:solidFill>
                  <a:schemeClr val="accent2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家 </a:t>
            </a:r>
            <a:r>
              <a:rPr kumimoji="1" lang="ja-JP" altLang="en-US" sz="48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です 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</a:p>
          <a:p>
            <a:pPr>
              <a:lnSpc>
                <a:spcPct val="150000"/>
              </a:lnSpc>
            </a:pPr>
            <a:r>
              <a:rPr kumimoji="1" lang="ja-JP" altLang="en-US" sz="4800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ナンシーが</a:t>
            </a:r>
            <a:r>
              <a:rPr kumimoji="1" lang="ja-JP" altLang="en-US" sz="48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ja-JP" altLang="en-US" sz="4800" u="sng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生まれた</a:t>
            </a:r>
            <a:r>
              <a:rPr kumimoji="1" lang="ja-JP" altLang="en-US" sz="4800" b="1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  <a:endParaRPr kumimoji="1" lang="en-US" altLang="ja-JP" sz="4800" b="1" dirty="0">
              <a:solidFill>
                <a:srgbClr val="00B0F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pic>
        <p:nvPicPr>
          <p:cNvPr id="2" name="8This is the house in which Nancy was born.">
            <a:hlinkClick r:id="" action="ppaction://media"/>
            <a:extLst>
              <a:ext uri="{FF2B5EF4-FFF2-40B4-BE49-F238E27FC236}">
                <a16:creationId xmlns:a16="http://schemas.microsoft.com/office/drawing/2014/main" id="{2CD2FEF1-4A94-A3FD-3490-5CA18460E46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-1431925" y="1438275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0196953"/>
      </p:ext>
    </p:extLst>
  </p:cSld>
  <p:clrMapOvr>
    <a:masterClrMapping/>
  </p:clrMapOvr>
  <p:transition spd="med">
    <p:pull/>
    <p:sndAc>
      <p:stSnd>
        <p:snd r:embed="rId5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40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45DA0F1-CE46-AB46-E469-6363A3F6566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テキスト ボックス 25">
            <a:extLst>
              <a:ext uri="{FF2B5EF4-FFF2-40B4-BE49-F238E27FC236}">
                <a16:creationId xmlns:a16="http://schemas.microsoft.com/office/drawing/2014/main" id="{759B59C5-2764-F637-C618-B27D3F5E95C0}"/>
              </a:ext>
            </a:extLst>
          </p:cNvPr>
          <p:cNvSpPr txBox="1"/>
          <p:nvPr/>
        </p:nvSpPr>
        <p:spPr>
          <a:xfrm>
            <a:off x="299831" y="415246"/>
            <a:ext cx="790578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6600" b="1" dirty="0">
                <a:solidFill>
                  <a:srgbClr val="00206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Target Sentence</a:t>
            </a:r>
          </a:p>
        </p:txBody>
      </p:sp>
      <p:sp>
        <p:nvSpPr>
          <p:cNvPr id="10" name="正方形/長方形 9">
            <a:extLst>
              <a:ext uri="{FF2B5EF4-FFF2-40B4-BE49-F238E27FC236}">
                <a16:creationId xmlns:a16="http://schemas.microsoft.com/office/drawing/2014/main" id="{C0F61556-30E0-AD85-B3A9-F3C47F3A6E5A}"/>
              </a:ext>
            </a:extLst>
          </p:cNvPr>
          <p:cNvSpPr/>
          <p:nvPr/>
        </p:nvSpPr>
        <p:spPr>
          <a:xfrm>
            <a:off x="66261" y="0"/>
            <a:ext cx="9011478" cy="6857999"/>
          </a:xfrm>
          <a:prstGeom prst="rect">
            <a:avLst/>
          </a:prstGeom>
          <a:noFill/>
          <a:ln w="1270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正方形/長方形 10">
            <a:extLst>
              <a:ext uri="{FF2B5EF4-FFF2-40B4-BE49-F238E27FC236}">
                <a16:creationId xmlns:a16="http://schemas.microsoft.com/office/drawing/2014/main" id="{BB27487B-7212-099E-4A12-B75377F34B8B}"/>
              </a:ext>
            </a:extLst>
          </p:cNvPr>
          <p:cNvSpPr/>
          <p:nvPr/>
        </p:nvSpPr>
        <p:spPr>
          <a:xfrm>
            <a:off x="291548" y="1332987"/>
            <a:ext cx="8494643" cy="94926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7E559A42-B9B3-8B04-1675-204CA2AA6D87}"/>
              </a:ext>
            </a:extLst>
          </p:cNvPr>
          <p:cNvSpPr txBox="1"/>
          <p:nvPr/>
        </p:nvSpPr>
        <p:spPr>
          <a:xfrm rot="21600000">
            <a:off x="707941" y="1966574"/>
            <a:ext cx="7661855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7200" b="1" dirty="0">
                <a:ln w="28575">
                  <a:noFill/>
                </a:ln>
                <a:solidFill>
                  <a:srgbClr val="FF3399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FLASH</a:t>
            </a:r>
          </a:p>
          <a:p>
            <a:r>
              <a:rPr kumimoji="1" lang="en-US" altLang="ja-JP" sz="7200" b="1" dirty="0">
                <a:ln w="28575">
                  <a:noFill/>
                </a:ln>
                <a:solidFill>
                  <a:srgbClr val="FF3399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CARD</a:t>
            </a:r>
          </a:p>
          <a:p>
            <a:r>
              <a:rPr kumimoji="1" lang="en-US" altLang="ja-JP" sz="7200" b="1" dirty="0">
                <a:ln w="28575">
                  <a:noFill/>
                </a:ln>
                <a:solidFill>
                  <a:srgbClr val="FF3399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PRACTICE</a:t>
            </a:r>
            <a:r>
              <a:rPr kumimoji="1" lang="ja-JP" altLang="en-US" sz="7200" b="1" dirty="0">
                <a:ln w="28575">
                  <a:noFill/>
                </a:ln>
                <a:solidFill>
                  <a:srgbClr val="FF3399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！</a:t>
            </a:r>
            <a:endParaRPr kumimoji="1" lang="ja-JP" altLang="en-US" sz="4400" b="1" dirty="0">
              <a:ln w="28575">
                <a:noFill/>
              </a:ln>
              <a:solidFill>
                <a:srgbClr val="FF3399"/>
              </a:solidFill>
            </a:endParaRPr>
          </a:p>
        </p:txBody>
      </p:sp>
      <p:sp>
        <p:nvSpPr>
          <p:cNvPr id="12" name="矢印: 右 11">
            <a:extLst>
              <a:ext uri="{FF2B5EF4-FFF2-40B4-BE49-F238E27FC236}">
                <a16:creationId xmlns:a16="http://schemas.microsoft.com/office/drawing/2014/main" id="{3E81C259-3788-4F0D-5A96-8C95E5400BFA}"/>
              </a:ext>
            </a:extLst>
          </p:cNvPr>
          <p:cNvSpPr/>
          <p:nvPr/>
        </p:nvSpPr>
        <p:spPr>
          <a:xfrm>
            <a:off x="6908798" y="2553504"/>
            <a:ext cx="1296821" cy="2178153"/>
          </a:xfrm>
          <a:prstGeom prst="rightArrow">
            <a:avLst/>
          </a:prstGeom>
          <a:solidFill>
            <a:srgbClr val="FF339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12836226"/>
      </p:ext>
    </p:extLst>
  </p:cSld>
  <p:clrMapOvr>
    <a:masterClrMapping/>
  </p:clrMapOvr>
  <p:transition spd="slow">
    <p:push dir="u"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09B47B2-7117-3126-15FF-FCA87096670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CBEE4067-C663-D5C7-F8EB-51FE42D26D19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F150F6A2-0C0D-E282-7C57-5960A95F05B8}"/>
              </a:ext>
            </a:extLst>
          </p:cNvPr>
          <p:cNvSpPr txBox="1"/>
          <p:nvPr/>
        </p:nvSpPr>
        <p:spPr>
          <a:xfrm>
            <a:off x="0" y="2409490"/>
            <a:ext cx="9144000" cy="2039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en-US" altLang="ja-JP" sz="44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[</a:t>
            </a:r>
            <a:r>
              <a:rPr kumimoji="1" lang="en-US" altLang="ja-JP" sz="4400" b="1" u="sng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T---</a:t>
            </a:r>
            <a:r>
              <a:rPr kumimoji="1" lang="en-US" altLang="ja-JP" sz="44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]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4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[</a:t>
            </a:r>
            <a:r>
              <a:rPr kumimoji="1" lang="en-US" altLang="ja-JP" sz="4400" b="1" dirty="0" err="1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i</a:t>
            </a:r>
            <a:r>
              <a:rPr kumimoji="1" lang="en-US" altLang="ja-JP" sz="44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-] </a:t>
            </a:r>
            <a:r>
              <a:rPr kumimoji="1" lang="en-US" altLang="ja-JP" sz="4400" b="1" dirty="0">
                <a:solidFill>
                  <a:schemeClr val="accent2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[t--] house</a:t>
            </a:r>
            <a:r>
              <a:rPr kumimoji="1" lang="en-US" altLang="ja-JP" sz="44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</a:p>
          <a:p>
            <a:pPr>
              <a:lnSpc>
                <a:spcPct val="150000"/>
              </a:lnSpc>
            </a:pPr>
            <a:r>
              <a:rPr kumimoji="1" lang="en-US" altLang="ja-JP" sz="44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[</a:t>
            </a:r>
            <a:r>
              <a:rPr kumimoji="1" lang="en-US" altLang="ja-JP" sz="4400" dirty="0" err="1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i</a:t>
            </a:r>
            <a:r>
              <a:rPr kumimoji="1" lang="en-US" altLang="ja-JP" sz="44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-] [w----]</a:t>
            </a:r>
            <a:r>
              <a:rPr kumimoji="1" lang="en-US" altLang="ja-JP" sz="4400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Nancy</a:t>
            </a:r>
            <a:r>
              <a:rPr kumimoji="1" lang="en-US" altLang="ja-JP" sz="44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400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[</a:t>
            </a:r>
            <a:r>
              <a:rPr kumimoji="1" lang="en-US" altLang="ja-JP" sz="4400" u="sng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w--</a:t>
            </a:r>
            <a:r>
              <a:rPr kumimoji="1" lang="en-US" altLang="ja-JP" sz="4400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] [</a:t>
            </a:r>
            <a:r>
              <a:rPr kumimoji="1" lang="en-US" altLang="ja-JP" sz="4400" u="sng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b---</a:t>
            </a:r>
            <a:r>
              <a:rPr kumimoji="1" lang="en-US" altLang="ja-JP" sz="4400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]</a:t>
            </a:r>
            <a:r>
              <a:rPr kumimoji="1" lang="en-US" altLang="ja-JP" sz="44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. 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 </a:t>
            </a:r>
          </a:p>
        </p:txBody>
      </p:sp>
      <p:pic>
        <p:nvPicPr>
          <p:cNvPr id="2" name="8This is the house in which Nancy was born.">
            <a:hlinkClick r:id="" action="ppaction://media"/>
            <a:extLst>
              <a:ext uri="{FF2B5EF4-FFF2-40B4-BE49-F238E27FC236}">
                <a16:creationId xmlns:a16="http://schemas.microsoft.com/office/drawing/2014/main" id="{877A542E-BE9B-82DD-FB9C-EC805542248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-1431925" y="1438275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3807049"/>
      </p:ext>
    </p:extLst>
  </p:cSld>
  <p:clrMapOvr>
    <a:masterClrMapping/>
  </p:clrMapOvr>
  <p:transition spd="med">
    <p:pull/>
    <p:sndAc>
      <p:stSnd>
        <p:snd r:embed="rId5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40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6C76E45-2D7D-3B50-C80A-07CCDEB07A7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B5C9B913-A025-2D7B-EACF-13B2D3571BF5}"/>
              </a:ext>
            </a:extLst>
          </p:cNvPr>
          <p:cNvSpPr/>
          <p:nvPr/>
        </p:nvSpPr>
        <p:spPr>
          <a:xfrm>
            <a:off x="0" y="-1"/>
            <a:ext cx="9144000" cy="6858000"/>
          </a:xfrm>
          <a:prstGeom prst="rect">
            <a:avLst/>
          </a:prstGeom>
          <a:solidFill>
            <a:srgbClr val="FFFF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99C9C1C6-8236-3859-6910-A460053062A8}"/>
              </a:ext>
            </a:extLst>
          </p:cNvPr>
          <p:cNvSpPr txBox="1"/>
          <p:nvPr/>
        </p:nvSpPr>
        <p:spPr>
          <a:xfrm>
            <a:off x="1349828" y="2321003"/>
            <a:ext cx="6444343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ja-JP" altLang="en-US" sz="4800" b="1" u="sng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これは</a:t>
            </a:r>
            <a:r>
              <a:rPr kumimoji="1" lang="en-US" altLang="ja-JP" sz="48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ja-JP" altLang="en-US" sz="4800" b="1" dirty="0">
                <a:solidFill>
                  <a:schemeClr val="accent2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家 </a:t>
            </a:r>
            <a:r>
              <a:rPr kumimoji="1" lang="ja-JP" altLang="en-US" sz="48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です 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</a:p>
          <a:p>
            <a:pPr>
              <a:lnSpc>
                <a:spcPct val="150000"/>
              </a:lnSpc>
            </a:pPr>
            <a:r>
              <a:rPr kumimoji="1" lang="ja-JP" altLang="en-US" sz="4800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ナンシーが </a:t>
            </a:r>
            <a:r>
              <a:rPr kumimoji="1" lang="ja-JP" altLang="en-US" sz="4800" u="sng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生まれた</a:t>
            </a:r>
            <a:r>
              <a:rPr kumimoji="1" lang="ja-JP" altLang="en-US" sz="4800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  <a:endParaRPr kumimoji="1" lang="en-US" altLang="ja-JP" sz="4800" b="1" dirty="0">
              <a:solidFill>
                <a:srgbClr val="00B0F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pic>
        <p:nvPicPr>
          <p:cNvPr id="2" name="8This is the house in which Nancy was born.">
            <a:hlinkClick r:id="" action="ppaction://media"/>
            <a:extLst>
              <a:ext uri="{FF2B5EF4-FFF2-40B4-BE49-F238E27FC236}">
                <a16:creationId xmlns:a16="http://schemas.microsoft.com/office/drawing/2014/main" id="{8FF06B89-CDF7-8531-FAB5-0F68A2152C2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-1431925" y="1438275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448781"/>
      </p:ext>
    </p:extLst>
  </p:cSld>
  <p:clrMapOvr>
    <a:masterClrMapping/>
  </p:clrMapOvr>
  <p:transition spd="med">
    <p:pull/>
    <p:sndAc>
      <p:stSnd>
        <p:snd r:embed="rId5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40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1DDD5D6-539D-1C9E-D02D-F8F56010713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568BE80A-6C96-57BF-8338-6DB4A01D71BE}"/>
              </a:ext>
            </a:extLst>
          </p:cNvPr>
          <p:cNvSpPr/>
          <p:nvPr/>
        </p:nvSpPr>
        <p:spPr>
          <a:xfrm>
            <a:off x="0" y="3438000"/>
            <a:ext cx="9144000" cy="3420000"/>
          </a:xfrm>
          <a:prstGeom prst="rect">
            <a:avLst/>
          </a:prstGeom>
          <a:solidFill>
            <a:srgbClr val="FFFF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E016B3AC-2406-4220-0539-B705656E8AC6}"/>
              </a:ext>
            </a:extLst>
          </p:cNvPr>
          <p:cNvSpPr txBox="1"/>
          <p:nvPr/>
        </p:nvSpPr>
        <p:spPr>
          <a:xfrm>
            <a:off x="394736" y="4128490"/>
            <a:ext cx="8354507" cy="2039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en-US" altLang="ja-JP" sz="44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Taro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4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is </a:t>
            </a:r>
            <a:r>
              <a:rPr kumimoji="1" lang="en-US" altLang="ja-JP" sz="4400" b="1" dirty="0">
                <a:solidFill>
                  <a:schemeClr val="accent2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the boy</a:t>
            </a:r>
            <a:r>
              <a:rPr kumimoji="1" lang="en-US" altLang="ja-JP" sz="44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</a:p>
          <a:p>
            <a:pPr>
              <a:lnSpc>
                <a:spcPct val="150000"/>
              </a:lnSpc>
            </a:pPr>
            <a:r>
              <a:rPr kumimoji="1" lang="en-US" altLang="ja-JP" sz="4400" u="sng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with whom</a:t>
            </a:r>
            <a:r>
              <a:rPr kumimoji="1" lang="en-US" altLang="ja-JP" sz="4400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Nancy</a:t>
            </a:r>
            <a:r>
              <a:rPr kumimoji="1" lang="en-US" altLang="ja-JP" sz="44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400" u="sng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is talking</a:t>
            </a:r>
            <a:r>
              <a:rPr kumimoji="1" lang="en-US" altLang="ja-JP" sz="44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. 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 </a:t>
            </a: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4E49E017-F172-79B9-6B32-05A747E2E3B7}"/>
              </a:ext>
            </a:extLst>
          </p:cNvPr>
          <p:cNvSpPr txBox="1"/>
          <p:nvPr/>
        </p:nvSpPr>
        <p:spPr>
          <a:xfrm>
            <a:off x="1064486" y="690490"/>
            <a:ext cx="7015009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ja-JP" altLang="en-US" sz="48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太郎は</a:t>
            </a:r>
            <a:r>
              <a:rPr kumimoji="1" lang="en-US" altLang="ja-JP" sz="48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ja-JP" altLang="en-US" sz="4800" b="1" dirty="0">
                <a:solidFill>
                  <a:schemeClr val="accent2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少年 </a:t>
            </a:r>
            <a:r>
              <a:rPr kumimoji="1" lang="ja-JP" altLang="en-US" sz="48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です 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</a:p>
          <a:p>
            <a:pPr>
              <a:lnSpc>
                <a:spcPct val="150000"/>
              </a:lnSpc>
            </a:pPr>
            <a:r>
              <a:rPr kumimoji="1" lang="ja-JP" altLang="en-US" sz="4800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ナンシーが</a:t>
            </a:r>
            <a:r>
              <a:rPr kumimoji="1" lang="ja-JP" altLang="en-US" sz="48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ja-JP" altLang="en-US" sz="4800" u="sng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話している</a:t>
            </a:r>
            <a:r>
              <a:rPr kumimoji="1" lang="ja-JP" altLang="en-US" sz="4800" b="1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  <a:endParaRPr kumimoji="1" lang="en-US" altLang="ja-JP" sz="4800" b="1" dirty="0">
              <a:solidFill>
                <a:srgbClr val="00B0F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pic>
        <p:nvPicPr>
          <p:cNvPr id="6" name="9Taro is the boy with whom Nancy is talking.">
            <a:hlinkClick r:id="" action="ppaction://media"/>
            <a:extLst>
              <a:ext uri="{FF2B5EF4-FFF2-40B4-BE49-F238E27FC236}">
                <a16:creationId xmlns:a16="http://schemas.microsoft.com/office/drawing/2014/main" id="{9F979DB4-9C73-2E18-FE89-82FA708DC91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-2384425" y="1222375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7696328"/>
      </p:ext>
    </p:extLst>
  </p:cSld>
  <p:clrMapOvr>
    <a:masterClrMapping/>
  </p:clrMapOvr>
  <p:transition spd="med">
    <p:pull/>
    <p:sndAc>
      <p:stSnd>
        <p:snd r:embed="rId5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496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BDD2977-104C-55F5-7061-B77E8434B47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B50EAE16-637C-27A7-0E2B-2B65A541CBE8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AB4EC0E7-4732-6D44-8B22-E140081E3744}"/>
              </a:ext>
            </a:extLst>
          </p:cNvPr>
          <p:cNvSpPr txBox="1"/>
          <p:nvPr/>
        </p:nvSpPr>
        <p:spPr>
          <a:xfrm>
            <a:off x="1735711" y="1901659"/>
            <a:ext cx="5672577" cy="30546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en-US" altLang="ja-JP" sz="44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Taro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4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[</a:t>
            </a:r>
            <a:r>
              <a:rPr kumimoji="1" lang="en-US" altLang="ja-JP" sz="4400" b="1" dirty="0" err="1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i</a:t>
            </a:r>
            <a:r>
              <a:rPr kumimoji="1" lang="en-US" altLang="ja-JP" sz="44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-] </a:t>
            </a:r>
            <a:r>
              <a:rPr kumimoji="1" lang="en-US" altLang="ja-JP" sz="4400" b="1" dirty="0">
                <a:solidFill>
                  <a:schemeClr val="accent2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the boy</a:t>
            </a:r>
            <a:r>
              <a:rPr kumimoji="1" lang="en-US" altLang="ja-JP" sz="44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</a:p>
          <a:p>
            <a:pPr>
              <a:lnSpc>
                <a:spcPct val="150000"/>
              </a:lnSpc>
            </a:pPr>
            <a:r>
              <a:rPr kumimoji="1" lang="en-US" altLang="ja-JP" sz="44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[</a:t>
            </a:r>
            <a:r>
              <a:rPr kumimoji="1" lang="en-US" altLang="ja-JP" sz="4400" u="sng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w---</a:t>
            </a:r>
            <a:r>
              <a:rPr kumimoji="1" lang="en-US" altLang="ja-JP" sz="44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] [</a:t>
            </a:r>
            <a:r>
              <a:rPr kumimoji="1" lang="en-US" altLang="ja-JP" sz="4400" u="sng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w---</a:t>
            </a:r>
            <a:r>
              <a:rPr kumimoji="1" lang="en-US" altLang="ja-JP" sz="44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]</a:t>
            </a:r>
            <a:r>
              <a:rPr kumimoji="1" lang="en-US" altLang="ja-JP" sz="4400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Nancy</a:t>
            </a:r>
            <a:r>
              <a:rPr kumimoji="1" lang="en-US" altLang="ja-JP" sz="44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</a:p>
          <a:p>
            <a:pPr>
              <a:lnSpc>
                <a:spcPct val="150000"/>
              </a:lnSpc>
            </a:pPr>
            <a:r>
              <a:rPr kumimoji="1" lang="en-US" altLang="ja-JP" sz="4400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[</a:t>
            </a:r>
            <a:r>
              <a:rPr kumimoji="1" lang="en-US" altLang="ja-JP" sz="4400" u="sng" dirty="0" err="1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i</a:t>
            </a:r>
            <a:r>
              <a:rPr kumimoji="1" lang="en-US" altLang="ja-JP" sz="4400" u="sng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-</a:t>
            </a:r>
            <a:r>
              <a:rPr kumimoji="1" lang="en-US" altLang="ja-JP" sz="4400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] [</a:t>
            </a:r>
            <a:r>
              <a:rPr kumimoji="1" lang="en-US" altLang="ja-JP" sz="4400" u="sng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t------</a:t>
            </a:r>
            <a:r>
              <a:rPr kumimoji="1" lang="en-US" altLang="ja-JP" sz="4400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]</a:t>
            </a:r>
            <a:r>
              <a:rPr kumimoji="1" lang="en-US" altLang="ja-JP" sz="44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. 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 </a:t>
            </a:r>
          </a:p>
        </p:txBody>
      </p:sp>
      <p:pic>
        <p:nvPicPr>
          <p:cNvPr id="3" name="9Taro is the boy with whom Nancy is talking.">
            <a:hlinkClick r:id="" action="ppaction://media"/>
            <a:extLst>
              <a:ext uri="{FF2B5EF4-FFF2-40B4-BE49-F238E27FC236}">
                <a16:creationId xmlns:a16="http://schemas.microsoft.com/office/drawing/2014/main" id="{82EAB4AD-7BCE-2EA1-B8BE-F6C1EDE2F50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-2384425" y="1222375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652288"/>
      </p:ext>
    </p:extLst>
  </p:cSld>
  <p:clrMapOvr>
    <a:masterClrMapping/>
  </p:clrMapOvr>
  <p:transition spd="med">
    <p:pull/>
    <p:sndAc>
      <p:stSnd>
        <p:snd r:embed="rId5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496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6557F84-ACF1-44F4-3425-DF021830931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B4737FF9-FED1-FD50-F439-2E70260B56ED}"/>
              </a:ext>
            </a:extLst>
          </p:cNvPr>
          <p:cNvSpPr/>
          <p:nvPr/>
        </p:nvSpPr>
        <p:spPr>
          <a:xfrm>
            <a:off x="0" y="-1"/>
            <a:ext cx="9144000" cy="6858000"/>
          </a:xfrm>
          <a:prstGeom prst="rect">
            <a:avLst/>
          </a:prstGeom>
          <a:solidFill>
            <a:srgbClr val="FFFF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BA82D103-5BB8-1710-512A-12B87A48A740}"/>
              </a:ext>
            </a:extLst>
          </p:cNvPr>
          <p:cNvSpPr txBox="1"/>
          <p:nvPr/>
        </p:nvSpPr>
        <p:spPr>
          <a:xfrm>
            <a:off x="1064495" y="2321003"/>
            <a:ext cx="7015009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ja-JP" altLang="en-US" sz="48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太郎は</a:t>
            </a:r>
            <a:r>
              <a:rPr kumimoji="1" lang="en-US" altLang="ja-JP" sz="48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ja-JP" altLang="en-US" sz="4800" b="1" dirty="0">
                <a:solidFill>
                  <a:schemeClr val="accent2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少年 </a:t>
            </a:r>
            <a:r>
              <a:rPr kumimoji="1" lang="ja-JP" altLang="en-US" sz="48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です 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</a:p>
          <a:p>
            <a:pPr>
              <a:lnSpc>
                <a:spcPct val="150000"/>
              </a:lnSpc>
            </a:pPr>
            <a:r>
              <a:rPr kumimoji="1" lang="ja-JP" altLang="en-US" sz="4800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ナンシーが</a:t>
            </a:r>
            <a:r>
              <a:rPr kumimoji="1" lang="ja-JP" altLang="en-US" sz="48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ja-JP" altLang="en-US" sz="4800" u="sng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話している</a:t>
            </a:r>
            <a:r>
              <a:rPr kumimoji="1" lang="ja-JP" altLang="en-US" sz="4800" b="1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  <a:endParaRPr kumimoji="1" lang="en-US" altLang="ja-JP" sz="4800" b="1" dirty="0">
              <a:solidFill>
                <a:srgbClr val="00B0F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pic>
        <p:nvPicPr>
          <p:cNvPr id="3" name="9Taro is the boy with whom Nancy is talking.">
            <a:hlinkClick r:id="" action="ppaction://media"/>
            <a:extLst>
              <a:ext uri="{FF2B5EF4-FFF2-40B4-BE49-F238E27FC236}">
                <a16:creationId xmlns:a16="http://schemas.microsoft.com/office/drawing/2014/main" id="{C23F9942-60C2-BE47-58B3-3FBFF75F55D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-2384425" y="1222375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3466369"/>
      </p:ext>
    </p:extLst>
  </p:cSld>
  <p:clrMapOvr>
    <a:masterClrMapping/>
  </p:clrMapOvr>
  <p:transition spd="med">
    <p:pull/>
    <p:sndAc>
      <p:stSnd>
        <p:snd r:embed="rId5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496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DD41259-8463-017C-6F00-1422E48D32F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>
            <a:extLst>
              <a:ext uri="{FF2B5EF4-FFF2-40B4-BE49-F238E27FC236}">
                <a16:creationId xmlns:a16="http://schemas.microsoft.com/office/drawing/2014/main" id="{7E60FF16-E551-BC17-4F0B-BF516DAE4865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76519" b="5565"/>
          <a:stretch/>
        </p:blipFill>
        <p:spPr>
          <a:xfrm>
            <a:off x="291931" y="748726"/>
            <a:ext cx="8560800" cy="872066"/>
          </a:xfrm>
          <a:prstGeom prst="rect">
            <a:avLst/>
          </a:prstGeom>
        </p:spPr>
      </p:pic>
      <p:pic>
        <p:nvPicPr>
          <p:cNvPr id="17" name="図 16">
            <a:extLst>
              <a:ext uri="{FF2B5EF4-FFF2-40B4-BE49-F238E27FC236}">
                <a16:creationId xmlns:a16="http://schemas.microsoft.com/office/drawing/2014/main" id="{A8AD93E7-3834-2CE9-71B6-6E65C212C42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5673" y="145059"/>
            <a:ext cx="8732655" cy="531020"/>
          </a:xfrm>
          <a:prstGeom prst="rect">
            <a:avLst/>
          </a:prstGeom>
        </p:spPr>
      </p:pic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555067CA-3781-C439-9445-DB35D092E82A}"/>
              </a:ext>
            </a:extLst>
          </p:cNvPr>
          <p:cNvSpPr txBox="1"/>
          <p:nvPr/>
        </p:nvSpPr>
        <p:spPr>
          <a:xfrm>
            <a:off x="1032444" y="1732599"/>
            <a:ext cx="4225356" cy="369332"/>
          </a:xfrm>
          <a:prstGeom prst="rect">
            <a:avLst/>
          </a:prstGeom>
          <a:solidFill>
            <a:srgbClr val="F8CBAD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kumimoji="1" lang="ja-JP" altLang="en-US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私はクロという名前のネコを飼っています。</a:t>
            </a:r>
          </a:p>
        </p:txBody>
      </p:sp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E86B7F60-51E1-2357-34E9-419455EFA6FB}"/>
              </a:ext>
            </a:extLst>
          </p:cNvPr>
          <p:cNvSpPr/>
          <p:nvPr/>
        </p:nvSpPr>
        <p:spPr>
          <a:xfrm>
            <a:off x="0" y="2324872"/>
            <a:ext cx="9144000" cy="4533128"/>
          </a:xfrm>
          <a:prstGeom prst="rect">
            <a:avLst/>
          </a:prstGeom>
          <a:solidFill>
            <a:srgbClr val="FFFF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950A926E-1D4B-A8DE-6D4F-8AEAC9E75846}"/>
              </a:ext>
            </a:extLst>
          </p:cNvPr>
          <p:cNvSpPr txBox="1"/>
          <p:nvPr/>
        </p:nvSpPr>
        <p:spPr>
          <a:xfrm>
            <a:off x="537492" y="2533083"/>
            <a:ext cx="8400835" cy="304698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〇 </a:t>
            </a:r>
            <a:r>
              <a:rPr kumimoji="1" lang="en-US" altLang="ja-JP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I </a:t>
            </a:r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が</a:t>
            </a:r>
            <a:r>
              <a:rPr kumimoji="1" lang="en-US" altLang="ja-JP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S</a:t>
            </a:r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（主語）、</a:t>
            </a:r>
            <a:r>
              <a:rPr kumimoji="1" lang="en-US" altLang="ja-JP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have </a:t>
            </a:r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が</a:t>
            </a:r>
            <a:r>
              <a:rPr kumimoji="1" lang="en-US" altLang="ja-JP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V</a:t>
            </a:r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（動詞）、</a:t>
            </a:r>
            <a:r>
              <a:rPr kumimoji="1" lang="en-US" altLang="ja-JP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a cat </a:t>
            </a:r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が</a:t>
            </a:r>
            <a:r>
              <a:rPr kumimoji="1" lang="en-US" altLang="ja-JP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O</a:t>
            </a:r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（目的語）です。</a:t>
            </a:r>
            <a:endParaRPr kumimoji="1" lang="en-US" altLang="ja-JP" sz="2400" b="1" dirty="0">
              <a:solidFill>
                <a:schemeClr val="tx1">
                  <a:lumMod val="85000"/>
                  <a:lumOff val="15000"/>
                </a:schemeClr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Z@R677.tmp" panose="020B0702020203020207" pitchFamily="50" charset="-128"/>
            </a:endParaRPr>
          </a:p>
          <a:p>
            <a:pPr algn="just"/>
            <a:endParaRPr kumimoji="1" lang="en-US" altLang="ja-JP" sz="2400" b="1" dirty="0">
              <a:latin typeface="ＭＳ Ｐゴシック" panose="020B0600070205080204" pitchFamily="50" charset="-128"/>
              <a:ea typeface="ＭＳ Ｐゴシック" panose="020B0600070205080204" pitchFamily="50" charset="-128"/>
              <a:cs typeface="Z@R677.tmp" panose="020B0702020203020207" pitchFamily="50" charset="-128"/>
            </a:endParaRPr>
          </a:p>
          <a:p>
            <a:pPr algn="just"/>
            <a:r>
              <a:rPr kumimoji="1" lang="ja-JP" altLang="en-US" sz="2400" b="1" dirty="0"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〇 </a:t>
            </a:r>
            <a:r>
              <a:rPr kumimoji="1" lang="en-US" altLang="ja-JP" sz="2400" b="1" dirty="0"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whose name is Kuro </a:t>
            </a:r>
            <a:r>
              <a:rPr kumimoji="1" lang="ja-JP" altLang="en-US" sz="2400" b="1" dirty="0"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は主語と動詞をふくむ節です。</a:t>
            </a:r>
          </a:p>
          <a:p>
            <a:pPr algn="just"/>
            <a:r>
              <a:rPr kumimoji="1" lang="ja-JP" altLang="en-US" sz="2400" b="1" dirty="0"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 　 「名前がクロという」という意味をもち、</a:t>
            </a:r>
          </a:p>
          <a:p>
            <a:pPr algn="just"/>
            <a:r>
              <a:rPr kumimoji="1" lang="ja-JP" altLang="en-US" sz="2400" b="1" dirty="0"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　　</a:t>
            </a:r>
            <a:r>
              <a:rPr kumimoji="1" lang="en-US" altLang="ja-JP" sz="2400" b="1" dirty="0"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a cat </a:t>
            </a:r>
            <a:r>
              <a:rPr kumimoji="1" lang="ja-JP" altLang="en-US" sz="2400" b="1" dirty="0"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を修飾しています。</a:t>
            </a:r>
            <a:endParaRPr kumimoji="1" lang="en-US" altLang="ja-JP" sz="2400" b="1" dirty="0">
              <a:latin typeface="ＭＳ Ｐゴシック" panose="020B0600070205080204" pitchFamily="50" charset="-128"/>
              <a:ea typeface="ＭＳ Ｐゴシック" panose="020B0600070205080204" pitchFamily="50" charset="-128"/>
              <a:cs typeface="Z@R677.tmp" panose="020B0702020203020207" pitchFamily="50" charset="-128"/>
            </a:endParaRPr>
          </a:p>
          <a:p>
            <a:pPr algn="just"/>
            <a:endParaRPr kumimoji="1" lang="ja-JP" altLang="en-US" sz="2400" b="1" dirty="0">
              <a:latin typeface="ＭＳ Ｐゴシック" panose="020B0600070205080204" pitchFamily="50" charset="-128"/>
              <a:ea typeface="ＭＳ Ｐゴシック" panose="020B0600070205080204" pitchFamily="50" charset="-128"/>
              <a:cs typeface="Z@R677.tmp" panose="020B0702020203020207" pitchFamily="50" charset="-128"/>
            </a:endParaRPr>
          </a:p>
          <a:p>
            <a:pPr algn="just"/>
            <a:r>
              <a:rPr kumimoji="1" lang="ja-JP" altLang="en-US" sz="2400" b="1" dirty="0"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〇 </a:t>
            </a:r>
            <a:r>
              <a:rPr kumimoji="1" lang="en-US" altLang="ja-JP" sz="2400" b="1" dirty="0"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whose name </a:t>
            </a:r>
            <a:r>
              <a:rPr kumimoji="1" lang="ja-JP" altLang="en-US" sz="2400" b="1" dirty="0"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が</a:t>
            </a:r>
            <a:r>
              <a:rPr kumimoji="1" lang="en-US" altLang="ja-JP" sz="2400" b="1" dirty="0"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S</a:t>
            </a:r>
            <a:r>
              <a:rPr kumimoji="1" lang="ja-JP" altLang="en-US" sz="2400" b="1" dirty="0"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（主語）、</a:t>
            </a:r>
            <a:r>
              <a:rPr kumimoji="1" lang="en-US" altLang="ja-JP" sz="2400" b="1" dirty="0"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is </a:t>
            </a:r>
            <a:r>
              <a:rPr kumimoji="1" lang="ja-JP" altLang="en-US" sz="2400" b="1" dirty="0"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が</a:t>
            </a:r>
            <a:r>
              <a:rPr kumimoji="1" lang="en-US" altLang="ja-JP" sz="2400" b="1" dirty="0"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V</a:t>
            </a:r>
            <a:r>
              <a:rPr kumimoji="1" lang="ja-JP" altLang="en-US" sz="2400" b="1" dirty="0"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（動詞）、</a:t>
            </a:r>
            <a:endParaRPr kumimoji="1" lang="en-US" altLang="ja-JP" sz="2400" b="1" dirty="0">
              <a:latin typeface="ＭＳ Ｐゴシック" panose="020B0600070205080204" pitchFamily="50" charset="-128"/>
              <a:ea typeface="ＭＳ Ｐゴシック" panose="020B0600070205080204" pitchFamily="50" charset="-128"/>
              <a:cs typeface="Z@R677.tmp" panose="020B0702020203020207" pitchFamily="50" charset="-128"/>
            </a:endParaRPr>
          </a:p>
          <a:p>
            <a:pPr algn="just"/>
            <a:r>
              <a:rPr kumimoji="1" lang="ja-JP" altLang="en-US" sz="2400" b="1" dirty="0"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　　</a:t>
            </a:r>
            <a:r>
              <a:rPr kumimoji="1" lang="en-US" altLang="ja-JP" sz="2400" b="1" dirty="0"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Kuro </a:t>
            </a:r>
            <a:r>
              <a:rPr kumimoji="1" lang="ja-JP" altLang="en-US" sz="2400" b="1" dirty="0"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が</a:t>
            </a:r>
            <a:r>
              <a:rPr kumimoji="1" lang="en-US" altLang="ja-JP" sz="2400" b="1" dirty="0"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C</a:t>
            </a:r>
            <a:r>
              <a:rPr kumimoji="1" lang="ja-JP" altLang="en-US" sz="2400" b="1" dirty="0"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（補語）です。</a:t>
            </a:r>
            <a:endParaRPr kumimoji="1" lang="en-US" altLang="ja-JP" sz="2400" b="1" dirty="0">
              <a:latin typeface="ＭＳ Ｐゴシック" panose="020B0600070205080204" pitchFamily="50" charset="-128"/>
              <a:ea typeface="ＭＳ Ｐゴシック" panose="020B0600070205080204" pitchFamily="50" charset="-128"/>
              <a:cs typeface="Z@R677.tmp" panose="020B0702020203020207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231027614"/>
      </p:ext>
    </p:extLst>
  </p:cSld>
  <p:clrMapOvr>
    <a:masterClrMapping/>
  </p:clrMapOvr>
  <p:transition spd="slow">
    <p:push dir="u"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3AB06F6-3E03-DAD8-AE6A-1185C101219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テキスト ボックス 25">
            <a:extLst>
              <a:ext uri="{FF2B5EF4-FFF2-40B4-BE49-F238E27FC236}">
                <a16:creationId xmlns:a16="http://schemas.microsoft.com/office/drawing/2014/main" id="{D6CBD579-C1EB-AD45-F29C-0E31445C9FE4}"/>
              </a:ext>
            </a:extLst>
          </p:cNvPr>
          <p:cNvSpPr txBox="1"/>
          <p:nvPr/>
        </p:nvSpPr>
        <p:spPr>
          <a:xfrm>
            <a:off x="299831" y="415246"/>
            <a:ext cx="790578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6600" b="1" dirty="0">
                <a:solidFill>
                  <a:srgbClr val="00206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Target Sentence</a:t>
            </a:r>
          </a:p>
        </p:txBody>
      </p:sp>
      <p:sp>
        <p:nvSpPr>
          <p:cNvPr id="10" name="正方形/長方形 9">
            <a:extLst>
              <a:ext uri="{FF2B5EF4-FFF2-40B4-BE49-F238E27FC236}">
                <a16:creationId xmlns:a16="http://schemas.microsoft.com/office/drawing/2014/main" id="{D74ACEE2-CF15-F726-8EA6-E421516FB8F9}"/>
              </a:ext>
            </a:extLst>
          </p:cNvPr>
          <p:cNvSpPr/>
          <p:nvPr/>
        </p:nvSpPr>
        <p:spPr>
          <a:xfrm>
            <a:off x="66261" y="0"/>
            <a:ext cx="9011478" cy="6857999"/>
          </a:xfrm>
          <a:prstGeom prst="rect">
            <a:avLst/>
          </a:prstGeom>
          <a:noFill/>
          <a:ln w="1270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正方形/長方形 10">
            <a:extLst>
              <a:ext uri="{FF2B5EF4-FFF2-40B4-BE49-F238E27FC236}">
                <a16:creationId xmlns:a16="http://schemas.microsoft.com/office/drawing/2014/main" id="{B9CE82D7-1B76-32E7-F598-A9873D7CDC05}"/>
              </a:ext>
            </a:extLst>
          </p:cNvPr>
          <p:cNvSpPr/>
          <p:nvPr/>
        </p:nvSpPr>
        <p:spPr>
          <a:xfrm>
            <a:off x="291548" y="1332987"/>
            <a:ext cx="8494643" cy="94926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14C09D9C-B9D4-4079-692D-E7DCBB8A7425}"/>
              </a:ext>
            </a:extLst>
          </p:cNvPr>
          <p:cNvSpPr txBox="1"/>
          <p:nvPr/>
        </p:nvSpPr>
        <p:spPr>
          <a:xfrm rot="21600000">
            <a:off x="707941" y="1966574"/>
            <a:ext cx="7661855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7200" b="1" dirty="0">
                <a:ln w="28575">
                  <a:noFill/>
                </a:ln>
                <a:solidFill>
                  <a:srgbClr val="FF3399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FLASH</a:t>
            </a:r>
          </a:p>
          <a:p>
            <a:r>
              <a:rPr kumimoji="1" lang="en-US" altLang="ja-JP" sz="7200" b="1" dirty="0">
                <a:ln w="28575">
                  <a:noFill/>
                </a:ln>
                <a:solidFill>
                  <a:srgbClr val="FF3399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CARD</a:t>
            </a:r>
          </a:p>
          <a:p>
            <a:r>
              <a:rPr kumimoji="1" lang="en-US" altLang="ja-JP" sz="7200" b="1" dirty="0">
                <a:ln w="28575">
                  <a:noFill/>
                </a:ln>
                <a:solidFill>
                  <a:srgbClr val="FF3399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PRACTICE</a:t>
            </a:r>
            <a:r>
              <a:rPr kumimoji="1" lang="ja-JP" altLang="en-US" sz="7200" b="1" dirty="0">
                <a:ln w="28575">
                  <a:noFill/>
                </a:ln>
                <a:solidFill>
                  <a:srgbClr val="FF3399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！</a:t>
            </a:r>
            <a:endParaRPr kumimoji="1" lang="ja-JP" altLang="en-US" sz="4400" b="1" dirty="0">
              <a:ln w="28575">
                <a:noFill/>
              </a:ln>
              <a:solidFill>
                <a:srgbClr val="FF3399"/>
              </a:solidFill>
            </a:endParaRPr>
          </a:p>
        </p:txBody>
      </p:sp>
      <p:sp>
        <p:nvSpPr>
          <p:cNvPr id="12" name="矢印: 右 11">
            <a:extLst>
              <a:ext uri="{FF2B5EF4-FFF2-40B4-BE49-F238E27FC236}">
                <a16:creationId xmlns:a16="http://schemas.microsoft.com/office/drawing/2014/main" id="{4240C053-DB38-79C4-99CF-E02E2A106D8A}"/>
              </a:ext>
            </a:extLst>
          </p:cNvPr>
          <p:cNvSpPr/>
          <p:nvPr/>
        </p:nvSpPr>
        <p:spPr>
          <a:xfrm>
            <a:off x="6908798" y="2553504"/>
            <a:ext cx="1296821" cy="2178153"/>
          </a:xfrm>
          <a:prstGeom prst="rightArrow">
            <a:avLst/>
          </a:prstGeom>
          <a:solidFill>
            <a:srgbClr val="FF339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5802705"/>
      </p:ext>
    </p:extLst>
  </p:cSld>
  <p:clrMapOvr>
    <a:masterClrMapping/>
  </p:clrMapOvr>
  <p:transition spd="slow">
    <p:push dir="u"/>
  </p:transition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656A81F-29FF-186A-DF67-4E7356F3C5F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1C28597F-10BC-FFC5-43F1-A2B28E3D789F}"/>
              </a:ext>
            </a:extLst>
          </p:cNvPr>
          <p:cNvSpPr/>
          <p:nvPr/>
        </p:nvSpPr>
        <p:spPr>
          <a:xfrm>
            <a:off x="0" y="3438000"/>
            <a:ext cx="9144000" cy="3420000"/>
          </a:xfrm>
          <a:prstGeom prst="rect">
            <a:avLst/>
          </a:prstGeom>
          <a:solidFill>
            <a:srgbClr val="FFFF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9768A68C-43A8-4AA0-C677-577D582E592D}"/>
              </a:ext>
            </a:extLst>
          </p:cNvPr>
          <p:cNvSpPr txBox="1"/>
          <p:nvPr/>
        </p:nvSpPr>
        <p:spPr>
          <a:xfrm>
            <a:off x="1338723" y="4128490"/>
            <a:ext cx="6466537" cy="2039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en-US" altLang="ja-JP" sz="44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I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4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have </a:t>
            </a:r>
            <a:r>
              <a:rPr kumimoji="1" lang="en-US" altLang="ja-JP" sz="4400" b="1" dirty="0">
                <a:solidFill>
                  <a:srgbClr val="00B05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a cat</a:t>
            </a:r>
            <a:r>
              <a:rPr kumimoji="1" lang="en-US" altLang="ja-JP" sz="4400" dirty="0">
                <a:solidFill>
                  <a:srgbClr val="00B05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</a:p>
          <a:p>
            <a:pPr>
              <a:lnSpc>
                <a:spcPct val="150000"/>
              </a:lnSpc>
            </a:pPr>
            <a:r>
              <a:rPr kumimoji="1" lang="en-US" altLang="ja-JP" sz="4400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whose name</a:t>
            </a:r>
            <a:r>
              <a:rPr kumimoji="1" lang="en-US" altLang="ja-JP" sz="44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400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is </a:t>
            </a:r>
            <a:r>
              <a:rPr kumimoji="1" lang="en-US" altLang="ja-JP" sz="4400" dirty="0">
                <a:solidFill>
                  <a:schemeClr val="accent2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Kuro</a:t>
            </a:r>
            <a:r>
              <a:rPr kumimoji="1" lang="en-US" altLang="ja-JP" sz="44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. 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 </a:t>
            </a: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BE26E38B-0C15-D509-EA5B-E9151F061B0E}"/>
              </a:ext>
            </a:extLst>
          </p:cNvPr>
          <p:cNvSpPr txBox="1"/>
          <p:nvPr/>
        </p:nvSpPr>
        <p:spPr>
          <a:xfrm>
            <a:off x="664943" y="690490"/>
            <a:ext cx="7814098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ja-JP" altLang="en-US" sz="48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私は</a:t>
            </a:r>
            <a:r>
              <a:rPr kumimoji="1" lang="en-US" altLang="ja-JP" sz="48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ja-JP" altLang="en-US" sz="48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飼っています </a:t>
            </a:r>
            <a:r>
              <a:rPr kumimoji="1" lang="ja-JP" altLang="en-US" sz="4800" b="1" dirty="0">
                <a:solidFill>
                  <a:srgbClr val="00B05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ネコを</a:t>
            </a:r>
            <a:r>
              <a:rPr kumimoji="1" lang="ja-JP" altLang="en-US" sz="48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</a:p>
          <a:p>
            <a:pPr>
              <a:lnSpc>
                <a:spcPct val="150000"/>
              </a:lnSpc>
            </a:pPr>
            <a:r>
              <a:rPr kumimoji="1" lang="ja-JP" altLang="en-US" sz="4800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その名前が</a:t>
            </a:r>
            <a:r>
              <a:rPr kumimoji="1" lang="ja-JP" altLang="en-US" sz="48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ja-JP" altLang="en-US" sz="4800" dirty="0">
                <a:solidFill>
                  <a:schemeClr val="accent2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クロ</a:t>
            </a:r>
            <a:r>
              <a:rPr kumimoji="1" lang="ja-JP" altLang="en-US" sz="48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ja-JP" altLang="en-US" sz="4800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という</a:t>
            </a:r>
            <a:r>
              <a:rPr kumimoji="1" lang="ja-JP" altLang="en-US" sz="4800" b="1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  <a:endParaRPr kumimoji="1" lang="en-US" altLang="ja-JP" sz="4800" b="1" dirty="0">
              <a:solidFill>
                <a:srgbClr val="00B0F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pic>
        <p:nvPicPr>
          <p:cNvPr id="2" name="10I have a cat whose name is Kuro.">
            <a:hlinkClick r:id="" action="ppaction://media"/>
            <a:extLst>
              <a:ext uri="{FF2B5EF4-FFF2-40B4-BE49-F238E27FC236}">
                <a16:creationId xmlns:a16="http://schemas.microsoft.com/office/drawing/2014/main" id="{AA76C132-2896-B634-2359-9FC80532887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-1165225" y="993775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7263962"/>
      </p:ext>
    </p:extLst>
  </p:cSld>
  <p:clrMapOvr>
    <a:masterClrMapping/>
  </p:clrMapOvr>
  <p:transition spd="med">
    <p:pull/>
    <p:sndAc>
      <p:stSnd>
        <p:snd r:embed="rId5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92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2620DF4-615B-1DF6-114A-3DAD5B600FA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ADE579E8-1EA9-444F-C427-60F996091A75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1DC9E5BF-C753-B110-1F18-1030D1D1340B}"/>
              </a:ext>
            </a:extLst>
          </p:cNvPr>
          <p:cNvSpPr txBox="1"/>
          <p:nvPr/>
        </p:nvSpPr>
        <p:spPr>
          <a:xfrm>
            <a:off x="1008227" y="2409490"/>
            <a:ext cx="7127545" cy="2039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en-US" altLang="ja-JP" sz="44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I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4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[h---] </a:t>
            </a:r>
            <a:r>
              <a:rPr kumimoji="1" lang="en-US" altLang="ja-JP" sz="4400" b="1" dirty="0">
                <a:solidFill>
                  <a:srgbClr val="00B05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a cat</a:t>
            </a:r>
            <a:r>
              <a:rPr kumimoji="1" lang="en-US" altLang="ja-JP" sz="4400" dirty="0">
                <a:solidFill>
                  <a:srgbClr val="00B05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</a:p>
          <a:p>
            <a:pPr>
              <a:lnSpc>
                <a:spcPct val="150000"/>
              </a:lnSpc>
            </a:pPr>
            <a:r>
              <a:rPr kumimoji="1" lang="en-US" altLang="ja-JP" sz="4400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[w----] name</a:t>
            </a:r>
            <a:r>
              <a:rPr kumimoji="1" lang="en-US" altLang="ja-JP" sz="44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400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[</a:t>
            </a:r>
            <a:r>
              <a:rPr kumimoji="1" lang="en-US" altLang="ja-JP" sz="4400" dirty="0" err="1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i</a:t>
            </a:r>
            <a:r>
              <a:rPr kumimoji="1" lang="en-US" altLang="ja-JP" sz="4400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-] </a:t>
            </a:r>
            <a:r>
              <a:rPr kumimoji="1" lang="en-US" altLang="ja-JP" sz="4400" dirty="0">
                <a:solidFill>
                  <a:schemeClr val="accent2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Kuro</a:t>
            </a:r>
            <a:r>
              <a:rPr kumimoji="1" lang="en-US" altLang="ja-JP" sz="44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. 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 </a:t>
            </a:r>
          </a:p>
        </p:txBody>
      </p:sp>
      <p:pic>
        <p:nvPicPr>
          <p:cNvPr id="2" name="10I have a cat whose name is Kuro.">
            <a:hlinkClick r:id="" action="ppaction://media"/>
            <a:extLst>
              <a:ext uri="{FF2B5EF4-FFF2-40B4-BE49-F238E27FC236}">
                <a16:creationId xmlns:a16="http://schemas.microsoft.com/office/drawing/2014/main" id="{1DE2D797-F22A-47AC-D7CC-36059621EEA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-1165225" y="993775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358428"/>
      </p:ext>
    </p:extLst>
  </p:cSld>
  <p:clrMapOvr>
    <a:masterClrMapping/>
  </p:clrMapOvr>
  <p:transition spd="med">
    <p:pull/>
    <p:sndAc>
      <p:stSnd>
        <p:snd r:embed="rId5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92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0AB831D-AC0B-1CF6-15E7-839F9F08148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57FACD72-A1EA-A1F7-EBF1-628B07B69E0C}"/>
              </a:ext>
            </a:extLst>
          </p:cNvPr>
          <p:cNvSpPr/>
          <p:nvPr/>
        </p:nvSpPr>
        <p:spPr>
          <a:xfrm>
            <a:off x="0" y="-1"/>
            <a:ext cx="9144000" cy="6858000"/>
          </a:xfrm>
          <a:prstGeom prst="rect">
            <a:avLst/>
          </a:prstGeom>
          <a:solidFill>
            <a:srgbClr val="FFFF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666A7D5B-63C3-D6DB-4E40-837BFEF95096}"/>
              </a:ext>
            </a:extLst>
          </p:cNvPr>
          <p:cNvSpPr txBox="1"/>
          <p:nvPr/>
        </p:nvSpPr>
        <p:spPr>
          <a:xfrm>
            <a:off x="664951" y="2321003"/>
            <a:ext cx="7814098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ja-JP" altLang="en-US" sz="48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私は</a:t>
            </a:r>
            <a:r>
              <a:rPr kumimoji="1" lang="en-US" altLang="ja-JP" sz="48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ja-JP" altLang="en-US" sz="48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飼っています </a:t>
            </a:r>
            <a:r>
              <a:rPr kumimoji="1" lang="ja-JP" altLang="en-US" sz="4800" b="1" dirty="0">
                <a:solidFill>
                  <a:srgbClr val="00B05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ネコを</a:t>
            </a:r>
            <a:r>
              <a:rPr kumimoji="1" lang="ja-JP" altLang="en-US" sz="48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</a:p>
          <a:p>
            <a:pPr>
              <a:lnSpc>
                <a:spcPct val="150000"/>
              </a:lnSpc>
            </a:pPr>
            <a:r>
              <a:rPr kumimoji="1" lang="ja-JP" altLang="en-US" sz="4800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その名前が</a:t>
            </a:r>
            <a:r>
              <a:rPr kumimoji="1" lang="ja-JP" altLang="en-US" sz="48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ja-JP" altLang="en-US" sz="4800" dirty="0">
                <a:solidFill>
                  <a:schemeClr val="accent2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クロ</a:t>
            </a:r>
            <a:r>
              <a:rPr kumimoji="1" lang="ja-JP" altLang="en-US" sz="48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ja-JP" altLang="en-US" sz="4800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という</a:t>
            </a:r>
            <a:r>
              <a:rPr kumimoji="1" lang="ja-JP" altLang="en-US" sz="4800" b="1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  <a:endParaRPr kumimoji="1" lang="en-US" altLang="ja-JP" sz="4800" b="1" dirty="0">
              <a:solidFill>
                <a:srgbClr val="00B0F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pic>
        <p:nvPicPr>
          <p:cNvPr id="2" name="10I have a cat whose name is Kuro.">
            <a:hlinkClick r:id="" action="ppaction://media"/>
            <a:extLst>
              <a:ext uri="{FF2B5EF4-FFF2-40B4-BE49-F238E27FC236}">
                <a16:creationId xmlns:a16="http://schemas.microsoft.com/office/drawing/2014/main" id="{20C331F5-FDD8-37CD-08EA-BAB41D98645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-1165225" y="993775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8317344"/>
      </p:ext>
    </p:extLst>
  </p:cSld>
  <p:clrMapOvr>
    <a:masterClrMapping/>
  </p:clrMapOvr>
  <p:transition spd="med">
    <p:pull/>
    <p:sndAc>
      <p:stSnd>
        <p:snd r:embed="rId5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92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9B2284B-C409-0F84-BD84-BE979EC66DA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04857BFC-AF48-B273-FFFA-B2EC72B00A14}"/>
              </a:ext>
            </a:extLst>
          </p:cNvPr>
          <p:cNvSpPr/>
          <p:nvPr/>
        </p:nvSpPr>
        <p:spPr>
          <a:xfrm>
            <a:off x="0" y="3438000"/>
            <a:ext cx="9144000" cy="3420000"/>
          </a:xfrm>
          <a:prstGeom prst="rect">
            <a:avLst/>
          </a:prstGeom>
          <a:solidFill>
            <a:srgbClr val="FFFF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2FC5A24A-C081-654C-4585-16770346DBF8}"/>
              </a:ext>
            </a:extLst>
          </p:cNvPr>
          <p:cNvSpPr txBox="1"/>
          <p:nvPr/>
        </p:nvSpPr>
        <p:spPr>
          <a:xfrm>
            <a:off x="1741752" y="3620659"/>
            <a:ext cx="5660495" cy="30546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en-US" altLang="ja-JP" sz="44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The book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/ </a:t>
            </a:r>
            <a:endParaRPr kumimoji="1" lang="en-US" altLang="ja-JP" sz="4400" dirty="0">
              <a:solidFill>
                <a:schemeClr val="bg1">
                  <a:lumMod val="50000"/>
                </a:schemeClr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>
              <a:lnSpc>
                <a:spcPct val="150000"/>
              </a:lnSpc>
            </a:pPr>
            <a:r>
              <a:rPr kumimoji="1" lang="en-US" altLang="ja-JP" sz="4400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I</a:t>
            </a:r>
            <a:r>
              <a:rPr kumimoji="1" lang="en-US" altLang="ja-JP" sz="44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400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read </a:t>
            </a:r>
            <a:r>
              <a:rPr kumimoji="1" lang="en-US" altLang="ja-JP" sz="44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last night 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 </a:t>
            </a:r>
          </a:p>
          <a:p>
            <a:pPr>
              <a:lnSpc>
                <a:spcPct val="150000"/>
              </a:lnSpc>
            </a:pPr>
            <a:r>
              <a:rPr kumimoji="1" lang="en-US" altLang="ja-JP" sz="44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was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400" b="1" dirty="0">
                <a:solidFill>
                  <a:schemeClr val="accent2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interesting</a:t>
            </a:r>
            <a:r>
              <a:rPr kumimoji="1" lang="en-US" altLang="ja-JP" sz="44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. 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 </a:t>
            </a: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C72ED662-A11E-7C0F-62B6-FA627E6E4B15}"/>
              </a:ext>
            </a:extLst>
          </p:cNvPr>
          <p:cNvSpPr txBox="1"/>
          <p:nvPr/>
        </p:nvSpPr>
        <p:spPr>
          <a:xfrm>
            <a:off x="274319" y="771604"/>
            <a:ext cx="8595360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ja-JP" altLang="en-US" sz="48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その本は 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  <a:r>
              <a:rPr kumimoji="1" lang="ja-JP" altLang="en-US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ja-JP" altLang="en-US" sz="4800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私が</a:t>
            </a:r>
            <a:r>
              <a:rPr kumimoji="1" lang="ja-JP" altLang="en-US" sz="48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ja-JP" altLang="en-US" sz="4800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読んだ </a:t>
            </a:r>
            <a:r>
              <a:rPr kumimoji="1" lang="ja-JP" altLang="en-US" sz="48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昨夜</a:t>
            </a:r>
            <a:r>
              <a:rPr kumimoji="1" lang="ja-JP" altLang="en-US" sz="4800" b="1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  <a:endParaRPr kumimoji="1" lang="en-US" altLang="ja-JP" sz="4800" b="1" dirty="0">
              <a:solidFill>
                <a:srgbClr val="00B0F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>
              <a:lnSpc>
                <a:spcPct val="150000"/>
              </a:lnSpc>
            </a:pPr>
            <a:r>
              <a:rPr kumimoji="1" lang="ja-JP" altLang="en-US" sz="4800" b="1" dirty="0">
                <a:solidFill>
                  <a:schemeClr val="accent2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面白</a:t>
            </a:r>
            <a:r>
              <a:rPr kumimoji="1" lang="ja-JP" altLang="en-US" sz="48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かったです 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</a:p>
        </p:txBody>
      </p:sp>
      <p:pic>
        <p:nvPicPr>
          <p:cNvPr id="2" name="1The book I read last night was interesting.">
            <a:hlinkClick r:id="" action="ppaction://media"/>
            <a:extLst>
              <a:ext uri="{FF2B5EF4-FFF2-40B4-BE49-F238E27FC236}">
                <a16:creationId xmlns:a16="http://schemas.microsoft.com/office/drawing/2014/main" id="{51282F67-B0EC-234F-CA9B-955BC4A854A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-1660525" y="993775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1814179"/>
      </p:ext>
    </p:extLst>
  </p:cSld>
  <p:clrMapOvr>
    <a:masterClrMapping/>
  </p:clrMapOvr>
  <p:transition spd="med">
    <p:pull/>
    <p:sndAc>
      <p:stSnd>
        <p:snd r:embed="rId5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18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03D3257-9775-F2FB-6D79-B8E53F9E9E7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E2178AC0-5BB4-991D-032D-4BF43EF7A372}"/>
              </a:ext>
            </a:extLst>
          </p:cNvPr>
          <p:cNvSpPr/>
          <p:nvPr/>
        </p:nvSpPr>
        <p:spPr>
          <a:xfrm>
            <a:off x="0" y="3438000"/>
            <a:ext cx="9144000" cy="3420000"/>
          </a:xfrm>
          <a:prstGeom prst="rect">
            <a:avLst/>
          </a:prstGeom>
          <a:solidFill>
            <a:srgbClr val="FFFF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957D9A7C-2ECD-BB70-A7AF-8D816138980E}"/>
              </a:ext>
            </a:extLst>
          </p:cNvPr>
          <p:cNvSpPr txBox="1"/>
          <p:nvPr/>
        </p:nvSpPr>
        <p:spPr>
          <a:xfrm>
            <a:off x="1788149" y="4128490"/>
            <a:ext cx="5567686" cy="2039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en-US" altLang="ja-JP" sz="44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I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4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have </a:t>
            </a:r>
            <a:r>
              <a:rPr kumimoji="1" lang="en-US" altLang="ja-JP" sz="4400" b="1" dirty="0">
                <a:solidFill>
                  <a:srgbClr val="00B05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a cat</a:t>
            </a:r>
            <a:r>
              <a:rPr kumimoji="1" lang="en-US" altLang="ja-JP" sz="4400" dirty="0">
                <a:solidFill>
                  <a:srgbClr val="00B05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</a:p>
          <a:p>
            <a:pPr>
              <a:lnSpc>
                <a:spcPct val="150000"/>
              </a:lnSpc>
            </a:pPr>
            <a:r>
              <a:rPr kumimoji="1" lang="en-US" altLang="ja-JP" sz="4400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whose tail</a:t>
            </a:r>
            <a:r>
              <a:rPr kumimoji="1" lang="en-US" altLang="ja-JP" sz="44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400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is </a:t>
            </a:r>
            <a:r>
              <a:rPr kumimoji="1" lang="en-US" altLang="ja-JP" sz="4400" dirty="0">
                <a:solidFill>
                  <a:schemeClr val="accent2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long</a:t>
            </a:r>
            <a:r>
              <a:rPr kumimoji="1" lang="en-US" altLang="ja-JP" sz="44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. 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 </a:t>
            </a: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53D65C23-31A5-C2CE-01B4-F884D70CC5B9}"/>
              </a:ext>
            </a:extLst>
          </p:cNvPr>
          <p:cNvSpPr txBox="1"/>
          <p:nvPr/>
        </p:nvSpPr>
        <p:spPr>
          <a:xfrm>
            <a:off x="664943" y="690490"/>
            <a:ext cx="7814098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ja-JP" altLang="en-US" sz="48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私は</a:t>
            </a:r>
            <a:r>
              <a:rPr kumimoji="1" lang="en-US" altLang="ja-JP" sz="48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ja-JP" altLang="en-US" sz="48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飼っています </a:t>
            </a:r>
            <a:r>
              <a:rPr kumimoji="1" lang="ja-JP" altLang="en-US" sz="4800" b="1" dirty="0">
                <a:solidFill>
                  <a:srgbClr val="00B05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ネコを</a:t>
            </a:r>
            <a:r>
              <a:rPr kumimoji="1" lang="ja-JP" altLang="en-US" sz="48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</a:p>
          <a:p>
            <a:pPr>
              <a:lnSpc>
                <a:spcPct val="150000"/>
              </a:lnSpc>
            </a:pPr>
            <a:r>
              <a:rPr kumimoji="1" lang="ja-JP" altLang="en-US" sz="4800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そのしっぽが</a:t>
            </a:r>
            <a:r>
              <a:rPr kumimoji="1" lang="ja-JP" altLang="en-US" sz="48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ja-JP" altLang="en-US" sz="4800" dirty="0">
                <a:solidFill>
                  <a:schemeClr val="accent2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長い</a:t>
            </a:r>
            <a:r>
              <a:rPr kumimoji="1" lang="ja-JP" altLang="en-US" sz="48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  <a:endParaRPr kumimoji="1" lang="en-US" altLang="ja-JP" sz="4800" b="1" dirty="0">
              <a:solidFill>
                <a:srgbClr val="00B0F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pic>
        <p:nvPicPr>
          <p:cNvPr id="2" name="11I have a cat whose tail is long.">
            <a:hlinkClick r:id="" action="ppaction://media"/>
            <a:extLst>
              <a:ext uri="{FF2B5EF4-FFF2-40B4-BE49-F238E27FC236}">
                <a16:creationId xmlns:a16="http://schemas.microsoft.com/office/drawing/2014/main" id="{7976466B-4880-29DC-F287-916352ADE47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-1050925" y="981075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5420189"/>
      </p:ext>
    </p:extLst>
  </p:cSld>
  <p:clrMapOvr>
    <a:masterClrMapping/>
  </p:clrMapOvr>
  <p:transition spd="med">
    <p:pull/>
    <p:sndAc>
      <p:stSnd>
        <p:snd r:embed="rId5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89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F7D1A0E-AD9E-634B-E970-CB7EF146AEC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C5DF0EB6-6942-A5CA-BE2A-631E0D4482DE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AFE3D4EC-BEF5-4AFB-4731-08E1E4613682}"/>
              </a:ext>
            </a:extLst>
          </p:cNvPr>
          <p:cNvSpPr txBox="1"/>
          <p:nvPr/>
        </p:nvSpPr>
        <p:spPr>
          <a:xfrm>
            <a:off x="1453472" y="2409490"/>
            <a:ext cx="6237056" cy="2039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en-US" altLang="ja-JP" sz="44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I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4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[h---] </a:t>
            </a:r>
            <a:r>
              <a:rPr kumimoji="1" lang="en-US" altLang="ja-JP" sz="4400" b="1" dirty="0">
                <a:solidFill>
                  <a:srgbClr val="00B05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a cat</a:t>
            </a:r>
            <a:r>
              <a:rPr kumimoji="1" lang="en-US" altLang="ja-JP" sz="4400" dirty="0">
                <a:solidFill>
                  <a:srgbClr val="00B05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</a:p>
          <a:p>
            <a:pPr>
              <a:lnSpc>
                <a:spcPct val="150000"/>
              </a:lnSpc>
            </a:pPr>
            <a:r>
              <a:rPr kumimoji="1" lang="en-US" altLang="ja-JP" sz="4400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[w----] tail</a:t>
            </a:r>
            <a:r>
              <a:rPr kumimoji="1" lang="en-US" altLang="ja-JP" sz="44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400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[</a:t>
            </a:r>
            <a:r>
              <a:rPr kumimoji="1" lang="en-US" altLang="ja-JP" sz="4400" dirty="0" err="1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i</a:t>
            </a:r>
            <a:r>
              <a:rPr kumimoji="1" lang="en-US" altLang="ja-JP" sz="4400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-] </a:t>
            </a:r>
            <a:r>
              <a:rPr kumimoji="1" lang="en-US" altLang="ja-JP" sz="4400" dirty="0">
                <a:solidFill>
                  <a:schemeClr val="accent2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long</a:t>
            </a:r>
            <a:r>
              <a:rPr kumimoji="1" lang="en-US" altLang="ja-JP" sz="44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. 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 </a:t>
            </a:r>
          </a:p>
        </p:txBody>
      </p:sp>
      <p:pic>
        <p:nvPicPr>
          <p:cNvPr id="3" name="11I have a cat whose tail is long.">
            <a:hlinkClick r:id="" action="ppaction://media"/>
            <a:extLst>
              <a:ext uri="{FF2B5EF4-FFF2-40B4-BE49-F238E27FC236}">
                <a16:creationId xmlns:a16="http://schemas.microsoft.com/office/drawing/2014/main" id="{1A4B0F32-5D76-2B6D-0FFC-B8035E02FD0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-1050925" y="981075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8949250"/>
      </p:ext>
    </p:extLst>
  </p:cSld>
  <p:clrMapOvr>
    <a:masterClrMapping/>
  </p:clrMapOvr>
  <p:transition spd="med">
    <p:pull/>
    <p:sndAc>
      <p:stSnd>
        <p:snd r:embed="rId5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896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2775DA5-55E1-67A6-9796-8B3C3CA67DA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2472ECCD-B0AD-6AD4-7143-34158D8714C7}"/>
              </a:ext>
            </a:extLst>
          </p:cNvPr>
          <p:cNvSpPr/>
          <p:nvPr/>
        </p:nvSpPr>
        <p:spPr>
          <a:xfrm>
            <a:off x="0" y="-1"/>
            <a:ext cx="9144000" cy="6858000"/>
          </a:xfrm>
          <a:prstGeom prst="rect">
            <a:avLst/>
          </a:prstGeom>
          <a:solidFill>
            <a:srgbClr val="FFFF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74171FC6-B275-3A1E-8A3B-2BE3B40C5AFA}"/>
              </a:ext>
            </a:extLst>
          </p:cNvPr>
          <p:cNvSpPr txBox="1"/>
          <p:nvPr/>
        </p:nvSpPr>
        <p:spPr>
          <a:xfrm>
            <a:off x="664951" y="2321003"/>
            <a:ext cx="7814098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ja-JP" altLang="en-US" sz="48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私は</a:t>
            </a:r>
            <a:r>
              <a:rPr kumimoji="1" lang="en-US" altLang="ja-JP" sz="48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ja-JP" altLang="en-US" sz="48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飼っています </a:t>
            </a:r>
            <a:r>
              <a:rPr kumimoji="1" lang="ja-JP" altLang="en-US" sz="4800" b="1" dirty="0">
                <a:solidFill>
                  <a:srgbClr val="00B05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ネコを</a:t>
            </a:r>
            <a:r>
              <a:rPr kumimoji="1" lang="ja-JP" altLang="en-US" sz="48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</a:p>
          <a:p>
            <a:pPr>
              <a:lnSpc>
                <a:spcPct val="150000"/>
              </a:lnSpc>
            </a:pPr>
            <a:r>
              <a:rPr kumimoji="1" lang="ja-JP" altLang="en-US" sz="4800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そのしっぽが</a:t>
            </a:r>
            <a:r>
              <a:rPr kumimoji="1" lang="ja-JP" altLang="en-US" sz="48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ja-JP" altLang="en-US" sz="4800" dirty="0">
                <a:solidFill>
                  <a:schemeClr val="accent2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長い</a:t>
            </a:r>
            <a:r>
              <a:rPr kumimoji="1" lang="ja-JP" altLang="en-US" sz="48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  <a:endParaRPr kumimoji="1" lang="en-US" altLang="ja-JP" sz="4800" b="1" dirty="0">
              <a:solidFill>
                <a:srgbClr val="00B0F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pic>
        <p:nvPicPr>
          <p:cNvPr id="3" name="11I have a cat whose tail is long.">
            <a:hlinkClick r:id="" action="ppaction://media"/>
            <a:extLst>
              <a:ext uri="{FF2B5EF4-FFF2-40B4-BE49-F238E27FC236}">
                <a16:creationId xmlns:a16="http://schemas.microsoft.com/office/drawing/2014/main" id="{E2C38F23-AB59-4DFC-FB62-F2DC5A13352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-1050925" y="981075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1804711"/>
      </p:ext>
    </p:extLst>
  </p:cSld>
  <p:clrMapOvr>
    <a:masterClrMapping/>
  </p:clrMapOvr>
  <p:transition spd="med">
    <p:pull/>
    <p:sndAc>
      <p:stSnd>
        <p:snd r:embed="rId5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896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D2D0B21-804D-F0EB-F31F-7D40A4D3641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460A286A-873D-79C5-B43A-1478370C30AD}"/>
              </a:ext>
            </a:extLst>
          </p:cNvPr>
          <p:cNvSpPr/>
          <p:nvPr/>
        </p:nvSpPr>
        <p:spPr>
          <a:xfrm>
            <a:off x="0" y="3438000"/>
            <a:ext cx="9144000" cy="3420000"/>
          </a:xfrm>
          <a:prstGeom prst="rect">
            <a:avLst/>
          </a:prstGeom>
          <a:solidFill>
            <a:srgbClr val="FFFF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374120A9-A68F-B8D9-D417-FED5856AAFF2}"/>
              </a:ext>
            </a:extLst>
          </p:cNvPr>
          <p:cNvSpPr txBox="1"/>
          <p:nvPr/>
        </p:nvSpPr>
        <p:spPr>
          <a:xfrm>
            <a:off x="894066" y="4128490"/>
            <a:ext cx="7355851" cy="2039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en-US" altLang="ja-JP" sz="44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I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400" b="1" u="sng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know</a:t>
            </a:r>
            <a:r>
              <a:rPr kumimoji="1" lang="en-US" altLang="ja-JP" sz="44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400" b="1" dirty="0">
                <a:solidFill>
                  <a:srgbClr val="00B05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a boy</a:t>
            </a:r>
            <a:r>
              <a:rPr kumimoji="1" lang="en-US" altLang="ja-JP" sz="4400" dirty="0">
                <a:solidFill>
                  <a:srgbClr val="00B05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</a:p>
          <a:p>
            <a:pPr>
              <a:lnSpc>
                <a:spcPct val="150000"/>
              </a:lnSpc>
            </a:pPr>
            <a:r>
              <a:rPr kumimoji="1" lang="en-US" altLang="ja-JP" sz="4400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whose father</a:t>
            </a:r>
            <a:r>
              <a:rPr kumimoji="1" lang="en-US" altLang="ja-JP" sz="44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400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is </a:t>
            </a:r>
            <a:r>
              <a:rPr kumimoji="1" lang="en-US" altLang="ja-JP" sz="4400" dirty="0">
                <a:solidFill>
                  <a:schemeClr val="accent2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a doctor</a:t>
            </a:r>
            <a:r>
              <a:rPr kumimoji="1" lang="en-US" altLang="ja-JP" sz="44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. 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 </a:t>
            </a: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E4F5EF62-64FD-39C9-DAC8-D431689B9B7B}"/>
              </a:ext>
            </a:extLst>
          </p:cNvPr>
          <p:cNvSpPr txBox="1"/>
          <p:nvPr/>
        </p:nvSpPr>
        <p:spPr>
          <a:xfrm>
            <a:off x="664943" y="690490"/>
            <a:ext cx="7814098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ja-JP" altLang="en-US" sz="48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私は</a:t>
            </a:r>
            <a:r>
              <a:rPr kumimoji="1" lang="en-US" altLang="ja-JP" sz="48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ja-JP" altLang="en-US" sz="4800" b="1" u="sng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知っています</a:t>
            </a:r>
            <a:r>
              <a:rPr kumimoji="1" lang="ja-JP" altLang="en-US" sz="48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ja-JP" altLang="en-US" sz="4800" b="1" dirty="0">
                <a:solidFill>
                  <a:srgbClr val="00B05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少年を</a:t>
            </a:r>
            <a:r>
              <a:rPr kumimoji="1" lang="ja-JP" altLang="en-US" sz="48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</a:p>
          <a:p>
            <a:pPr>
              <a:lnSpc>
                <a:spcPct val="150000"/>
              </a:lnSpc>
            </a:pPr>
            <a:r>
              <a:rPr kumimoji="1" lang="ja-JP" altLang="en-US" sz="4800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お父さんが</a:t>
            </a:r>
            <a:r>
              <a:rPr kumimoji="1" lang="ja-JP" altLang="en-US" sz="48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ja-JP" altLang="en-US" sz="4800" dirty="0">
                <a:solidFill>
                  <a:schemeClr val="accent2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医者</a:t>
            </a:r>
            <a:r>
              <a:rPr kumimoji="1" lang="ja-JP" altLang="en-US" sz="48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ja-JP" altLang="en-US" sz="4800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である</a:t>
            </a:r>
            <a:r>
              <a:rPr kumimoji="1" lang="ja-JP" altLang="en-US" sz="4800" b="1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  <a:endParaRPr kumimoji="1" lang="en-US" altLang="ja-JP" sz="4800" b="1" dirty="0">
              <a:solidFill>
                <a:srgbClr val="00B0F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pic>
        <p:nvPicPr>
          <p:cNvPr id="2" name="12I know a boy whose father is a doctor.">
            <a:hlinkClick r:id="" action="ppaction://media"/>
            <a:extLst>
              <a:ext uri="{FF2B5EF4-FFF2-40B4-BE49-F238E27FC236}">
                <a16:creationId xmlns:a16="http://schemas.microsoft.com/office/drawing/2014/main" id="{67A60A73-794E-B151-43E2-8D98F19CDC1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-1165225" y="1057275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3938666"/>
      </p:ext>
    </p:extLst>
  </p:cSld>
  <p:clrMapOvr>
    <a:masterClrMapping/>
  </p:clrMapOvr>
  <p:transition spd="med">
    <p:pull/>
    <p:sndAc>
      <p:stSnd>
        <p:snd r:embed="rId5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20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F068384-EC3E-5F26-FE91-53E73803771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833C4B36-699A-2C06-CBF7-A17346FEFC22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216B8A50-0860-CDA4-2C7E-C0F9919F6512}"/>
              </a:ext>
            </a:extLst>
          </p:cNvPr>
          <p:cNvSpPr txBox="1"/>
          <p:nvPr/>
        </p:nvSpPr>
        <p:spPr>
          <a:xfrm>
            <a:off x="522336" y="2409490"/>
            <a:ext cx="8099327" cy="2039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en-US" altLang="ja-JP" sz="44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I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4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[</a:t>
            </a:r>
            <a:r>
              <a:rPr kumimoji="1" lang="en-US" altLang="ja-JP" sz="4400" b="1" u="sng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k---</a:t>
            </a:r>
            <a:r>
              <a:rPr kumimoji="1" lang="en-US" altLang="ja-JP" sz="44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] </a:t>
            </a:r>
            <a:r>
              <a:rPr kumimoji="1" lang="en-US" altLang="ja-JP" sz="4400" b="1" dirty="0">
                <a:solidFill>
                  <a:srgbClr val="00B05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a boy</a:t>
            </a:r>
            <a:r>
              <a:rPr kumimoji="1" lang="en-US" altLang="ja-JP" sz="4400" dirty="0">
                <a:solidFill>
                  <a:srgbClr val="00B05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</a:p>
          <a:p>
            <a:pPr>
              <a:lnSpc>
                <a:spcPct val="150000"/>
              </a:lnSpc>
            </a:pPr>
            <a:r>
              <a:rPr kumimoji="1" lang="en-US" altLang="ja-JP" sz="4400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[w----] father</a:t>
            </a:r>
            <a:r>
              <a:rPr kumimoji="1" lang="en-US" altLang="ja-JP" sz="44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400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[</a:t>
            </a:r>
            <a:r>
              <a:rPr kumimoji="1" lang="en-US" altLang="ja-JP" sz="4400" dirty="0" err="1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i</a:t>
            </a:r>
            <a:r>
              <a:rPr kumimoji="1" lang="en-US" altLang="ja-JP" sz="4400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-] </a:t>
            </a:r>
            <a:r>
              <a:rPr kumimoji="1" lang="en-US" altLang="ja-JP" sz="4400" dirty="0">
                <a:solidFill>
                  <a:schemeClr val="accent2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a doctor</a:t>
            </a:r>
            <a:r>
              <a:rPr kumimoji="1" lang="en-US" altLang="ja-JP" sz="44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. 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 </a:t>
            </a:r>
          </a:p>
        </p:txBody>
      </p:sp>
      <p:pic>
        <p:nvPicPr>
          <p:cNvPr id="2" name="12I know a boy whose father is a doctor.">
            <a:hlinkClick r:id="" action="ppaction://media"/>
            <a:extLst>
              <a:ext uri="{FF2B5EF4-FFF2-40B4-BE49-F238E27FC236}">
                <a16:creationId xmlns:a16="http://schemas.microsoft.com/office/drawing/2014/main" id="{1FC33ABF-A032-6602-B4B6-B9B3D04AB35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-1165225" y="1057275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7417398"/>
      </p:ext>
    </p:extLst>
  </p:cSld>
  <p:clrMapOvr>
    <a:masterClrMapping/>
  </p:clrMapOvr>
  <p:transition spd="med">
    <p:pull/>
    <p:sndAc>
      <p:stSnd>
        <p:snd r:embed="rId5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20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7F566CC-9F36-44BA-E73E-948D3FA4797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9438C38A-05D9-E6FB-0A58-EFCB67BBEA97}"/>
              </a:ext>
            </a:extLst>
          </p:cNvPr>
          <p:cNvSpPr/>
          <p:nvPr/>
        </p:nvSpPr>
        <p:spPr>
          <a:xfrm>
            <a:off x="0" y="-1"/>
            <a:ext cx="9144000" cy="6858000"/>
          </a:xfrm>
          <a:prstGeom prst="rect">
            <a:avLst/>
          </a:prstGeom>
          <a:solidFill>
            <a:srgbClr val="FFFF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2C6D1C5B-3EDD-05AB-CE5A-7E91B46EA9F0}"/>
              </a:ext>
            </a:extLst>
          </p:cNvPr>
          <p:cNvSpPr txBox="1"/>
          <p:nvPr/>
        </p:nvSpPr>
        <p:spPr>
          <a:xfrm>
            <a:off x="664951" y="2321003"/>
            <a:ext cx="7814098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ja-JP" altLang="en-US" sz="48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私は</a:t>
            </a:r>
            <a:r>
              <a:rPr kumimoji="1" lang="en-US" altLang="ja-JP" sz="48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ja-JP" altLang="en-US" sz="4800" b="1" u="sng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知っています</a:t>
            </a:r>
            <a:r>
              <a:rPr kumimoji="1" lang="ja-JP" altLang="en-US" sz="48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ja-JP" altLang="en-US" sz="4800" b="1" dirty="0">
                <a:solidFill>
                  <a:srgbClr val="00B05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少年を</a:t>
            </a:r>
            <a:r>
              <a:rPr kumimoji="1" lang="ja-JP" altLang="en-US" sz="48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</a:p>
          <a:p>
            <a:pPr>
              <a:lnSpc>
                <a:spcPct val="150000"/>
              </a:lnSpc>
            </a:pPr>
            <a:r>
              <a:rPr kumimoji="1" lang="ja-JP" altLang="en-US" sz="4800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お父さんが</a:t>
            </a:r>
            <a:r>
              <a:rPr kumimoji="1" lang="ja-JP" altLang="en-US" sz="48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ja-JP" altLang="en-US" sz="4800" dirty="0">
                <a:solidFill>
                  <a:schemeClr val="accent2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医者</a:t>
            </a:r>
            <a:r>
              <a:rPr kumimoji="1" lang="ja-JP" altLang="en-US" sz="48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ja-JP" altLang="en-US" sz="4800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である</a:t>
            </a:r>
            <a:r>
              <a:rPr kumimoji="1" lang="ja-JP" altLang="en-US" sz="4800" b="1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  <a:endParaRPr kumimoji="1" lang="en-US" altLang="ja-JP" sz="4800" b="1" dirty="0">
              <a:solidFill>
                <a:srgbClr val="00B0F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pic>
        <p:nvPicPr>
          <p:cNvPr id="2" name="12I know a boy whose father is a doctor.">
            <a:hlinkClick r:id="" action="ppaction://media"/>
            <a:extLst>
              <a:ext uri="{FF2B5EF4-FFF2-40B4-BE49-F238E27FC236}">
                <a16:creationId xmlns:a16="http://schemas.microsoft.com/office/drawing/2014/main" id="{DDA181A8-F084-E44E-363C-778AE6A24A8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-1165225" y="1057275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0841784"/>
      </p:ext>
    </p:extLst>
  </p:cSld>
  <p:clrMapOvr>
    <a:masterClrMapping/>
  </p:clrMapOvr>
  <p:transition spd="med">
    <p:pull/>
    <p:sndAc>
      <p:stSnd>
        <p:snd r:embed="rId5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20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2D9BE76-E527-67C4-098A-AF013544F70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E3AC80F5-A408-9B99-3ADB-85F8F40E889F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A7762CA-8D28-A6CF-BA53-8E99F11ADD0D}"/>
              </a:ext>
            </a:extLst>
          </p:cNvPr>
          <p:cNvSpPr txBox="1"/>
          <p:nvPr/>
        </p:nvSpPr>
        <p:spPr>
          <a:xfrm>
            <a:off x="1645426" y="1901659"/>
            <a:ext cx="5853147" cy="30546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en-US" altLang="ja-JP" sz="44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The book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/ </a:t>
            </a:r>
            <a:endParaRPr kumimoji="1" lang="en-US" altLang="ja-JP" sz="4400" dirty="0">
              <a:solidFill>
                <a:schemeClr val="bg1">
                  <a:lumMod val="50000"/>
                </a:schemeClr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>
              <a:lnSpc>
                <a:spcPct val="150000"/>
              </a:lnSpc>
            </a:pPr>
            <a:r>
              <a:rPr kumimoji="1" lang="en-US" altLang="ja-JP" sz="4400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I</a:t>
            </a:r>
            <a:r>
              <a:rPr kumimoji="1" lang="en-US" altLang="ja-JP" sz="44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400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[r---] </a:t>
            </a:r>
            <a:r>
              <a:rPr kumimoji="1" lang="en-US" altLang="ja-JP" sz="44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last night 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 </a:t>
            </a:r>
          </a:p>
          <a:p>
            <a:pPr>
              <a:lnSpc>
                <a:spcPct val="150000"/>
              </a:lnSpc>
            </a:pPr>
            <a:r>
              <a:rPr kumimoji="1" lang="en-US" altLang="ja-JP" sz="44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[w--]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400" b="1" dirty="0">
                <a:solidFill>
                  <a:schemeClr val="accent2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interesting</a:t>
            </a:r>
            <a:r>
              <a:rPr kumimoji="1" lang="en-US" altLang="ja-JP" sz="44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. 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 </a:t>
            </a:r>
          </a:p>
        </p:txBody>
      </p:sp>
      <p:pic>
        <p:nvPicPr>
          <p:cNvPr id="3" name="1The book I read last night was interesting.">
            <a:hlinkClick r:id="" action="ppaction://media"/>
            <a:extLst>
              <a:ext uri="{FF2B5EF4-FFF2-40B4-BE49-F238E27FC236}">
                <a16:creationId xmlns:a16="http://schemas.microsoft.com/office/drawing/2014/main" id="{B1A7C22D-F4FC-D510-4A0E-AC3AAD67FCA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-1660525" y="993775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0121908"/>
      </p:ext>
    </p:extLst>
  </p:cSld>
  <p:clrMapOvr>
    <a:masterClrMapping/>
  </p:clrMapOvr>
  <p:transition spd="med">
    <p:pull/>
    <p:sndAc>
      <p:stSnd>
        <p:snd r:embed="rId5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184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BA952CD-A9ED-8409-0A3E-9F4754DE0EF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5F6AEEE8-C452-E75A-794D-69E046BB03AB}"/>
              </a:ext>
            </a:extLst>
          </p:cNvPr>
          <p:cNvSpPr/>
          <p:nvPr/>
        </p:nvSpPr>
        <p:spPr>
          <a:xfrm>
            <a:off x="0" y="-1"/>
            <a:ext cx="9144000" cy="6858000"/>
          </a:xfrm>
          <a:prstGeom prst="rect">
            <a:avLst/>
          </a:prstGeom>
          <a:solidFill>
            <a:srgbClr val="FFFF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594CF720-3C3F-DB78-976E-A1F16A58CE3C}"/>
              </a:ext>
            </a:extLst>
          </p:cNvPr>
          <p:cNvSpPr txBox="1"/>
          <p:nvPr/>
        </p:nvSpPr>
        <p:spPr>
          <a:xfrm>
            <a:off x="274320" y="2321003"/>
            <a:ext cx="8595360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ja-JP" altLang="en-US" sz="48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その本は 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  <a:r>
              <a:rPr kumimoji="1" lang="ja-JP" altLang="en-US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ja-JP" altLang="en-US" sz="4800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私が</a:t>
            </a:r>
            <a:r>
              <a:rPr kumimoji="1" lang="ja-JP" altLang="en-US" sz="48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ja-JP" altLang="en-US" sz="4800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読んだ </a:t>
            </a:r>
            <a:r>
              <a:rPr kumimoji="1" lang="ja-JP" altLang="en-US" sz="48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昨夜</a:t>
            </a:r>
            <a:r>
              <a:rPr kumimoji="1" lang="ja-JP" altLang="en-US" sz="4800" b="1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  <a:endParaRPr kumimoji="1" lang="en-US" altLang="ja-JP" sz="4800" b="1" dirty="0">
              <a:solidFill>
                <a:srgbClr val="00B0F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>
              <a:lnSpc>
                <a:spcPct val="150000"/>
              </a:lnSpc>
            </a:pPr>
            <a:r>
              <a:rPr kumimoji="1" lang="ja-JP" altLang="en-US" sz="4800" b="1" dirty="0">
                <a:solidFill>
                  <a:schemeClr val="accent2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面白</a:t>
            </a:r>
            <a:r>
              <a:rPr kumimoji="1" lang="ja-JP" altLang="en-US" sz="48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かったです 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</a:p>
        </p:txBody>
      </p:sp>
      <p:pic>
        <p:nvPicPr>
          <p:cNvPr id="3" name="1The book I read last night was interesting.">
            <a:hlinkClick r:id="" action="ppaction://media"/>
            <a:extLst>
              <a:ext uri="{FF2B5EF4-FFF2-40B4-BE49-F238E27FC236}">
                <a16:creationId xmlns:a16="http://schemas.microsoft.com/office/drawing/2014/main" id="{78616144-D580-028A-9B8E-785C1B493F3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-1660525" y="993775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623361"/>
      </p:ext>
    </p:extLst>
  </p:cSld>
  <p:clrMapOvr>
    <a:masterClrMapping/>
  </p:clrMapOvr>
  <p:transition spd="med">
    <p:pull/>
    <p:sndAc>
      <p:stSnd>
        <p:snd r:embed="rId5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184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555C760-817E-979A-46E6-D1D5CD7E90F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572755AC-5ED4-DA66-B2DD-FADA36B268F1}"/>
              </a:ext>
            </a:extLst>
          </p:cNvPr>
          <p:cNvSpPr/>
          <p:nvPr/>
        </p:nvSpPr>
        <p:spPr>
          <a:xfrm>
            <a:off x="0" y="3438000"/>
            <a:ext cx="9144000" cy="3420000"/>
          </a:xfrm>
          <a:prstGeom prst="rect">
            <a:avLst/>
          </a:prstGeom>
          <a:solidFill>
            <a:srgbClr val="FFFF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13C9FC2C-194C-3F05-C317-DE08C3C6A95F}"/>
              </a:ext>
            </a:extLst>
          </p:cNvPr>
          <p:cNvSpPr txBox="1"/>
          <p:nvPr/>
        </p:nvSpPr>
        <p:spPr>
          <a:xfrm>
            <a:off x="1623910" y="3620659"/>
            <a:ext cx="5896177" cy="30546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en-US" altLang="ja-JP" sz="44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The book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/ </a:t>
            </a:r>
            <a:endParaRPr kumimoji="1" lang="en-US" altLang="ja-JP" sz="4400" dirty="0">
              <a:solidFill>
                <a:schemeClr val="bg1">
                  <a:lumMod val="50000"/>
                </a:schemeClr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>
              <a:lnSpc>
                <a:spcPct val="150000"/>
              </a:lnSpc>
            </a:pPr>
            <a:r>
              <a:rPr kumimoji="1" lang="en-US" altLang="ja-JP" sz="4400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I</a:t>
            </a:r>
            <a:r>
              <a:rPr kumimoji="1" lang="en-US" altLang="ja-JP" sz="44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400" u="sng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bought</a:t>
            </a:r>
            <a:r>
              <a:rPr kumimoji="1" lang="en-US" altLang="ja-JP" sz="4400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4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yesterday 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 </a:t>
            </a:r>
          </a:p>
          <a:p>
            <a:pPr>
              <a:lnSpc>
                <a:spcPct val="150000"/>
              </a:lnSpc>
            </a:pPr>
            <a:r>
              <a:rPr kumimoji="1" lang="en-US" altLang="ja-JP" sz="44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was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400" b="1" dirty="0">
                <a:solidFill>
                  <a:schemeClr val="accent2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interesting</a:t>
            </a:r>
            <a:r>
              <a:rPr kumimoji="1" lang="en-US" altLang="ja-JP" sz="44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. 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 </a:t>
            </a: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FDC44612-D991-BDEE-8FC7-D4419018F9F4}"/>
              </a:ext>
            </a:extLst>
          </p:cNvPr>
          <p:cNvSpPr txBox="1"/>
          <p:nvPr/>
        </p:nvSpPr>
        <p:spPr>
          <a:xfrm>
            <a:off x="274319" y="771604"/>
            <a:ext cx="8595360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ja-JP" altLang="en-US" sz="48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その本は 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  <a:r>
              <a:rPr kumimoji="1" lang="ja-JP" altLang="en-US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ja-JP" altLang="en-US" sz="4800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私が</a:t>
            </a:r>
            <a:r>
              <a:rPr kumimoji="1" lang="ja-JP" altLang="en-US" sz="48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ja-JP" altLang="en-US" sz="4800" u="sng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買った</a:t>
            </a:r>
            <a:r>
              <a:rPr kumimoji="1" lang="ja-JP" altLang="en-US" sz="4800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ja-JP" altLang="en-US" sz="48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昨日</a:t>
            </a:r>
            <a:r>
              <a:rPr kumimoji="1" lang="ja-JP" altLang="en-US" sz="4800" b="1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  <a:endParaRPr kumimoji="1" lang="en-US" altLang="ja-JP" sz="4800" b="1" dirty="0">
              <a:solidFill>
                <a:srgbClr val="00B0F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>
              <a:lnSpc>
                <a:spcPct val="150000"/>
              </a:lnSpc>
            </a:pPr>
            <a:r>
              <a:rPr kumimoji="1" lang="ja-JP" altLang="en-US" sz="4800" b="1" dirty="0">
                <a:solidFill>
                  <a:schemeClr val="accent2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面白</a:t>
            </a:r>
            <a:r>
              <a:rPr kumimoji="1" lang="ja-JP" altLang="en-US" sz="48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かったです 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</a:p>
        </p:txBody>
      </p:sp>
      <p:pic>
        <p:nvPicPr>
          <p:cNvPr id="2" name="2The book I bought yesterday was interesting.">
            <a:hlinkClick r:id="" action="ppaction://media"/>
            <a:extLst>
              <a:ext uri="{FF2B5EF4-FFF2-40B4-BE49-F238E27FC236}">
                <a16:creationId xmlns:a16="http://schemas.microsoft.com/office/drawing/2014/main" id="{84A965AD-C1E4-80AC-D567-FCA9328B5A0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-1673225" y="650875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8371019"/>
      </p:ext>
    </p:extLst>
  </p:cSld>
  <p:clrMapOvr>
    <a:masterClrMapping/>
  </p:clrMapOvr>
  <p:transition spd="med">
    <p:pull/>
    <p:sndAc>
      <p:stSnd>
        <p:snd r:embed="rId5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20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525F2E4-3AB1-437C-AB0C-C9B99EA02D8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8C15C230-3BEA-1BE7-1A05-CDA96959BDED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92680AFA-CC8E-5844-4222-4EEAED23CEC2}"/>
              </a:ext>
            </a:extLst>
          </p:cNvPr>
          <p:cNvSpPr txBox="1"/>
          <p:nvPr/>
        </p:nvSpPr>
        <p:spPr>
          <a:xfrm>
            <a:off x="1500445" y="1901659"/>
            <a:ext cx="6143110" cy="30546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en-US" altLang="ja-JP" sz="44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The book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/ </a:t>
            </a:r>
            <a:endParaRPr kumimoji="1" lang="en-US" altLang="ja-JP" sz="4400" dirty="0">
              <a:solidFill>
                <a:schemeClr val="bg1">
                  <a:lumMod val="50000"/>
                </a:schemeClr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>
              <a:lnSpc>
                <a:spcPct val="150000"/>
              </a:lnSpc>
            </a:pPr>
            <a:r>
              <a:rPr kumimoji="1" lang="en-US" altLang="ja-JP" sz="4400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I</a:t>
            </a:r>
            <a:r>
              <a:rPr kumimoji="1" lang="en-US" altLang="ja-JP" sz="44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400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[</a:t>
            </a:r>
            <a:r>
              <a:rPr kumimoji="1" lang="en-US" altLang="ja-JP" sz="4400" u="sng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b-----</a:t>
            </a:r>
            <a:r>
              <a:rPr kumimoji="1" lang="en-US" altLang="ja-JP" sz="4400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] </a:t>
            </a:r>
            <a:r>
              <a:rPr kumimoji="1" lang="en-US" altLang="ja-JP" sz="44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yesterday 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</a:p>
          <a:p>
            <a:pPr>
              <a:lnSpc>
                <a:spcPct val="150000"/>
              </a:lnSpc>
            </a:pPr>
            <a:r>
              <a:rPr kumimoji="1" lang="en-US" altLang="ja-JP" sz="44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[w--]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400" b="1" dirty="0">
                <a:solidFill>
                  <a:schemeClr val="accent2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[</a:t>
            </a:r>
            <a:r>
              <a:rPr kumimoji="1" lang="en-US" altLang="ja-JP" sz="4400" b="1" dirty="0" err="1">
                <a:solidFill>
                  <a:schemeClr val="accent2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i</a:t>
            </a:r>
            <a:r>
              <a:rPr kumimoji="1" lang="en-US" altLang="ja-JP" sz="4400" b="1" dirty="0">
                <a:solidFill>
                  <a:schemeClr val="accent2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----------]</a:t>
            </a:r>
            <a:r>
              <a:rPr kumimoji="1" lang="en-US" altLang="ja-JP" sz="44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. 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 </a:t>
            </a:r>
          </a:p>
        </p:txBody>
      </p:sp>
      <p:pic>
        <p:nvPicPr>
          <p:cNvPr id="3" name="2The book I bought yesterday was interesting.">
            <a:hlinkClick r:id="" action="ppaction://media"/>
            <a:extLst>
              <a:ext uri="{FF2B5EF4-FFF2-40B4-BE49-F238E27FC236}">
                <a16:creationId xmlns:a16="http://schemas.microsoft.com/office/drawing/2014/main" id="{B8370A9A-2776-214D-02C3-71E4E42C4FE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-1673225" y="650875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2933500"/>
      </p:ext>
    </p:extLst>
  </p:cSld>
  <p:clrMapOvr>
    <a:masterClrMapping/>
  </p:clrMapOvr>
  <p:transition spd="med">
    <p:pull/>
    <p:sndAc>
      <p:stSnd>
        <p:snd r:embed="rId5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208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824EFC5-36C3-1178-7B68-833706C05B6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AB17AB0B-076A-824F-E8DC-FE2E47A17B08}"/>
              </a:ext>
            </a:extLst>
          </p:cNvPr>
          <p:cNvSpPr/>
          <p:nvPr/>
        </p:nvSpPr>
        <p:spPr>
          <a:xfrm>
            <a:off x="0" y="-1"/>
            <a:ext cx="9144000" cy="6858000"/>
          </a:xfrm>
          <a:prstGeom prst="rect">
            <a:avLst/>
          </a:prstGeom>
          <a:solidFill>
            <a:srgbClr val="FFFF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3D5BAC8C-8D52-1176-321C-F8EDC37775EC}"/>
              </a:ext>
            </a:extLst>
          </p:cNvPr>
          <p:cNvSpPr txBox="1"/>
          <p:nvPr/>
        </p:nvSpPr>
        <p:spPr>
          <a:xfrm>
            <a:off x="274320" y="2321003"/>
            <a:ext cx="8595360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ja-JP" altLang="en-US" sz="48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その本は 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  <a:r>
              <a:rPr kumimoji="1" lang="ja-JP" altLang="en-US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ja-JP" altLang="en-US" sz="4800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私が </a:t>
            </a:r>
            <a:r>
              <a:rPr kumimoji="1" lang="ja-JP" altLang="en-US" sz="4800" u="sng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買った</a:t>
            </a:r>
            <a:r>
              <a:rPr kumimoji="1" lang="ja-JP" altLang="en-US" sz="4800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ja-JP" altLang="en-US" sz="48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昨日</a:t>
            </a:r>
            <a:r>
              <a:rPr kumimoji="1" lang="ja-JP" altLang="en-US" sz="4800" b="1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  <a:endParaRPr kumimoji="1" lang="en-US" altLang="ja-JP" sz="4800" b="1" dirty="0">
              <a:solidFill>
                <a:srgbClr val="00B0F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>
              <a:lnSpc>
                <a:spcPct val="150000"/>
              </a:lnSpc>
            </a:pPr>
            <a:r>
              <a:rPr kumimoji="1" lang="ja-JP" altLang="en-US" sz="4800" b="1" dirty="0">
                <a:solidFill>
                  <a:schemeClr val="accent2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面白</a:t>
            </a:r>
            <a:r>
              <a:rPr kumimoji="1" lang="ja-JP" altLang="en-US" sz="48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かったです 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</a:p>
        </p:txBody>
      </p:sp>
      <p:pic>
        <p:nvPicPr>
          <p:cNvPr id="3" name="2The book I bought yesterday was interesting.">
            <a:hlinkClick r:id="" action="ppaction://media"/>
            <a:extLst>
              <a:ext uri="{FF2B5EF4-FFF2-40B4-BE49-F238E27FC236}">
                <a16:creationId xmlns:a16="http://schemas.microsoft.com/office/drawing/2014/main" id="{6FED85C5-0F47-CDB7-EE9F-0689B727227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-1673225" y="650875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8619969"/>
      </p:ext>
    </p:extLst>
  </p:cSld>
  <p:clrMapOvr>
    <a:masterClrMapping/>
  </p:clrMapOvr>
  <p:transition spd="med">
    <p:pull/>
    <p:sndAc>
      <p:stSnd>
        <p:snd r:embed="rId5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208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17948</TotalTime>
  <Words>1120</Words>
  <Application>Microsoft Office PowerPoint</Application>
  <PresentationFormat>画面に合わせる (4:3)</PresentationFormat>
  <Paragraphs>199</Paragraphs>
  <Slides>45</Slides>
  <Notes>36</Notes>
  <HiddenSlides>0</HiddenSlides>
  <MMClips>36</MMClips>
  <ScaleCrop>false</ScaleCrop>
  <HeadingPairs>
    <vt:vector size="6" baseType="variant">
      <vt:variant>
        <vt:lpstr>使用されているフォント</vt:lpstr>
      </vt:variant>
      <vt:variant>
        <vt:i4>6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45</vt:i4>
      </vt:variant>
    </vt:vector>
  </HeadingPairs>
  <TitlesOfParts>
    <vt:vector size="52" baseType="lpstr">
      <vt:lpstr>ＭＳ Ｐゴシック</vt:lpstr>
      <vt:lpstr>メイリオ</vt:lpstr>
      <vt:lpstr>游ゴシック</vt:lpstr>
      <vt:lpstr>Arial</vt:lpstr>
      <vt:lpstr>Calibri</vt:lpstr>
      <vt:lpstr>Calibri Light</vt:lpstr>
      <vt:lpstr>Office テーマ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平河泰行</dc:creator>
  <cp:lastModifiedBy>prof501</cp:lastModifiedBy>
  <cp:revision>2178</cp:revision>
  <cp:lastPrinted>2016-06-23T16:36:17Z</cp:lastPrinted>
  <dcterms:created xsi:type="dcterms:W3CDTF">2016-05-30T03:13:09Z</dcterms:created>
  <dcterms:modified xsi:type="dcterms:W3CDTF">2025-12-17T06:56:46Z</dcterms:modified>
</cp:coreProperties>
</file>