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84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関係代名詞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関係代名詞の省略、</a:t>
            </a:r>
            <a:endParaRPr lang="en-US" altLang="ja-JP" sz="4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whom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whose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など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8381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「ひなはローレンツを親だと思いましたか」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AS_G3_21_05_reading_s1_1">
            <a:hlinkClick r:id="" action="ppaction://media"/>
            <a:extLst>
              <a:ext uri="{FF2B5EF4-FFF2-40B4-BE49-F238E27FC236}">
                <a16:creationId xmlns:a16="http://schemas.microsoft.com/office/drawing/2014/main" id="{93EC265F-043A-6899-6DFC-4EB96DC74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0013" y="1039813"/>
            <a:ext cx="406400" cy="406400"/>
          </a:xfrm>
          <a:prstGeom prst="rect">
            <a:avLst/>
          </a:prstGeom>
        </p:spPr>
      </p:pic>
      <p:pic>
        <p:nvPicPr>
          <p:cNvPr id="9" name="AS_G3_21_06_reading_s1_2">
            <a:hlinkClick r:id="" action="ppaction://media"/>
            <a:extLst>
              <a:ext uri="{FF2B5EF4-FFF2-40B4-BE49-F238E27FC236}">
                <a16:creationId xmlns:a16="http://schemas.microsoft.com/office/drawing/2014/main" id="{B05AEAF6-7188-287B-DC29-16614E1531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0013" y="21296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F3D4BA3-2290-ED70-94E7-CB0D7D6EC21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94B6782-3F59-FBDD-9D0B-30DB7F771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4277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520101" y="1425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21_07_reading_s2">
            <a:hlinkClick r:id="" action="ppaction://media"/>
            <a:extLst>
              <a:ext uri="{FF2B5EF4-FFF2-40B4-BE49-F238E27FC236}">
                <a16:creationId xmlns:a16="http://schemas.microsoft.com/office/drawing/2014/main" id="{DAA11E2D-99FF-B8BC-E2FD-7CA4075F21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8025" y="1734193"/>
            <a:ext cx="406400" cy="406400"/>
          </a:xfrm>
          <a:prstGeom prst="rect">
            <a:avLst/>
          </a:prstGeom>
        </p:spPr>
      </p:pic>
      <p:pic>
        <p:nvPicPr>
          <p:cNvPr id="4" name="AS_G3_21_07_reading_s2">
            <a:hlinkClick r:id="" action="ppaction://media"/>
            <a:extLst>
              <a:ext uri="{FF2B5EF4-FFF2-40B4-BE49-F238E27FC236}">
                <a16:creationId xmlns:a16="http://schemas.microsoft.com/office/drawing/2014/main" id="{5B1F1B66-5627-2D57-D52B-3AC2B34FCE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4371" y="1106487"/>
            <a:ext cx="406400" cy="4064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7F1A31B-7B8F-A2CF-C864-15C7898C6E6D}"/>
              </a:ext>
            </a:extLst>
          </p:cNvPr>
          <p:cNvCxnSpPr/>
          <p:nvPr/>
        </p:nvCxnSpPr>
        <p:spPr>
          <a:xfrm flipH="1">
            <a:off x="6946013" y="1425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8736359-AEFE-96F8-8389-A6DB2295595D}"/>
              </a:ext>
            </a:extLst>
          </p:cNvPr>
          <p:cNvCxnSpPr/>
          <p:nvPr/>
        </p:nvCxnSpPr>
        <p:spPr>
          <a:xfrm flipH="1">
            <a:off x="2387580" y="20209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F5D7AC2-3E8E-2F8C-324E-2143E897F53F}"/>
              </a:ext>
            </a:extLst>
          </p:cNvPr>
          <p:cNvCxnSpPr/>
          <p:nvPr/>
        </p:nvCxnSpPr>
        <p:spPr>
          <a:xfrm flipH="1">
            <a:off x="5669330" y="20209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43BDF83-1309-6BBC-34D0-93FACE71EDB1}"/>
              </a:ext>
            </a:extLst>
          </p:cNvPr>
          <p:cNvCxnSpPr/>
          <p:nvPr/>
        </p:nvCxnSpPr>
        <p:spPr>
          <a:xfrm flipH="1">
            <a:off x="7440980" y="20209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70AFBD0-F01A-EA3E-8026-3E7EA04694F6}"/>
              </a:ext>
            </a:extLst>
          </p:cNvPr>
          <p:cNvCxnSpPr/>
          <p:nvPr/>
        </p:nvCxnSpPr>
        <p:spPr>
          <a:xfrm flipH="1">
            <a:off x="1300530" y="2656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8A3ED61-5AC9-09DF-02CC-4039C5E28BD2}"/>
              </a:ext>
            </a:extLst>
          </p:cNvPr>
          <p:cNvCxnSpPr/>
          <p:nvPr/>
        </p:nvCxnSpPr>
        <p:spPr>
          <a:xfrm flipH="1">
            <a:off x="4527630" y="2656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91AA876-5284-B1D9-0A2C-C7C46D5DDA86}"/>
              </a:ext>
            </a:extLst>
          </p:cNvPr>
          <p:cNvCxnSpPr/>
          <p:nvPr/>
        </p:nvCxnSpPr>
        <p:spPr>
          <a:xfrm flipH="1">
            <a:off x="6419930" y="2656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FB6FC12-37EB-0600-A1E8-2B5C8909B512}"/>
              </a:ext>
            </a:extLst>
          </p:cNvPr>
          <p:cNvCxnSpPr/>
          <p:nvPr/>
        </p:nvCxnSpPr>
        <p:spPr>
          <a:xfrm flipH="1">
            <a:off x="8756730" y="26561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2C7F2E9-7893-E75A-2D10-3B6AF5EA4321}"/>
              </a:ext>
            </a:extLst>
          </p:cNvPr>
          <p:cNvCxnSpPr/>
          <p:nvPr/>
        </p:nvCxnSpPr>
        <p:spPr>
          <a:xfrm flipH="1">
            <a:off x="1277970" y="32741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2D376E8-E138-78DA-CF21-3C15A2019CB7}"/>
              </a:ext>
            </a:extLst>
          </p:cNvPr>
          <p:cNvCxnSpPr/>
          <p:nvPr/>
        </p:nvCxnSpPr>
        <p:spPr>
          <a:xfrm flipH="1">
            <a:off x="4641101" y="3274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70D089D-5B9D-CF7F-E74F-63629D431ECA}"/>
              </a:ext>
            </a:extLst>
          </p:cNvPr>
          <p:cNvCxnSpPr/>
          <p:nvPr/>
        </p:nvCxnSpPr>
        <p:spPr>
          <a:xfrm flipH="1">
            <a:off x="5669330" y="32805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898A364-6A49-69BD-619C-5A3DA4859EDC}"/>
              </a:ext>
            </a:extLst>
          </p:cNvPr>
          <p:cNvCxnSpPr/>
          <p:nvPr/>
        </p:nvCxnSpPr>
        <p:spPr>
          <a:xfrm flipH="1">
            <a:off x="7895731" y="32805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CDBC00D-2B02-2436-5C54-55ED32535291}"/>
              </a:ext>
            </a:extLst>
          </p:cNvPr>
          <p:cNvCxnSpPr/>
          <p:nvPr/>
        </p:nvCxnSpPr>
        <p:spPr>
          <a:xfrm flipH="1">
            <a:off x="1837831" y="38456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962A796-E822-E823-A4AF-747322495DF2}"/>
              </a:ext>
            </a:extLst>
          </p:cNvPr>
          <p:cNvCxnSpPr/>
          <p:nvPr/>
        </p:nvCxnSpPr>
        <p:spPr>
          <a:xfrm flipH="1">
            <a:off x="3126881" y="38456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172F5BA-E19B-8664-68C9-237B0D38BA7D}"/>
              </a:ext>
            </a:extLst>
          </p:cNvPr>
          <p:cNvCxnSpPr/>
          <p:nvPr/>
        </p:nvCxnSpPr>
        <p:spPr>
          <a:xfrm flipH="1">
            <a:off x="5929119" y="3845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D3DE7B8-4A28-C0D7-DD16-4229F1470016}"/>
              </a:ext>
            </a:extLst>
          </p:cNvPr>
          <p:cNvCxnSpPr/>
          <p:nvPr/>
        </p:nvCxnSpPr>
        <p:spPr>
          <a:xfrm flipH="1">
            <a:off x="7218169" y="3845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C4AA9E00-8CB8-A04B-1A62-7EFE6E0AE8ED}"/>
              </a:ext>
            </a:extLst>
          </p:cNvPr>
          <p:cNvCxnSpPr/>
          <p:nvPr/>
        </p:nvCxnSpPr>
        <p:spPr>
          <a:xfrm flipH="1">
            <a:off x="2271499" y="44552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0091D98-5BE3-62BF-7A7D-05FAD7217F14}"/>
              </a:ext>
            </a:extLst>
          </p:cNvPr>
          <p:cNvCxnSpPr/>
          <p:nvPr/>
        </p:nvCxnSpPr>
        <p:spPr>
          <a:xfrm flipH="1">
            <a:off x="4081249" y="44552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A17F9A1-2B81-FBE9-D680-D344B58508C0}"/>
              </a:ext>
            </a:extLst>
          </p:cNvPr>
          <p:cNvCxnSpPr/>
          <p:nvPr/>
        </p:nvCxnSpPr>
        <p:spPr>
          <a:xfrm flipH="1">
            <a:off x="6806240" y="44552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9BD0C22-77D7-4048-C390-24B0E2679433}"/>
              </a:ext>
            </a:extLst>
          </p:cNvPr>
          <p:cNvCxnSpPr/>
          <p:nvPr/>
        </p:nvCxnSpPr>
        <p:spPr>
          <a:xfrm flipH="1">
            <a:off x="735640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9B7A2573-F652-0148-7E3F-69AE27CDA3BC}"/>
              </a:ext>
            </a:extLst>
          </p:cNvPr>
          <p:cNvCxnSpPr/>
          <p:nvPr/>
        </p:nvCxnSpPr>
        <p:spPr>
          <a:xfrm flipH="1">
            <a:off x="2881940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45AB40A-06F5-3248-B7CF-A4D2CD493C20}"/>
              </a:ext>
            </a:extLst>
          </p:cNvPr>
          <p:cNvCxnSpPr/>
          <p:nvPr/>
        </p:nvCxnSpPr>
        <p:spPr>
          <a:xfrm flipH="1">
            <a:off x="5472740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CD6C323B-EAD0-ECC9-A393-6DBAC6907CAC}"/>
              </a:ext>
            </a:extLst>
          </p:cNvPr>
          <p:cNvCxnSpPr/>
          <p:nvPr/>
        </p:nvCxnSpPr>
        <p:spPr>
          <a:xfrm flipH="1">
            <a:off x="8685919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1_10_reading_s3">
            <a:hlinkClick r:id="" action="ppaction://media"/>
            <a:extLst>
              <a:ext uri="{FF2B5EF4-FFF2-40B4-BE49-F238E27FC236}">
                <a16:creationId xmlns:a16="http://schemas.microsoft.com/office/drawing/2014/main" id="{CA0C1941-5D9B-E9D4-1210-236ECDF5D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2475" y="18700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AD38804-A783-7CB8-E8AF-0DF487E2F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10" y="642000"/>
            <a:ext cx="6893181" cy="61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1CAD70-E062-6A46-9711-D9956892E776}"/>
              </a:ext>
            </a:extLst>
          </p:cNvPr>
          <p:cNvSpPr/>
          <p:nvPr/>
        </p:nvSpPr>
        <p:spPr>
          <a:xfrm>
            <a:off x="889233" y="3583281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36888A3-4224-C54B-3D5A-1D4C3F6510CF}"/>
              </a:ext>
            </a:extLst>
          </p:cNvPr>
          <p:cNvSpPr/>
          <p:nvPr/>
        </p:nvSpPr>
        <p:spPr>
          <a:xfrm>
            <a:off x="620815" y="3977608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1EF0C55-A567-7620-AE58-D1C1A4DAA038}"/>
              </a:ext>
            </a:extLst>
          </p:cNvPr>
          <p:cNvSpPr/>
          <p:nvPr/>
        </p:nvSpPr>
        <p:spPr>
          <a:xfrm>
            <a:off x="620815" y="4378300"/>
            <a:ext cx="84603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8B397AD-8626-C2CB-8EE1-383C198DC787}"/>
              </a:ext>
            </a:extLst>
          </p:cNvPr>
          <p:cNvSpPr/>
          <p:nvPr/>
        </p:nvSpPr>
        <p:spPr>
          <a:xfrm>
            <a:off x="889233" y="5057191"/>
            <a:ext cx="69085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51127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2905605"/>
            <a:ext cx="237127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46140"/>
            <a:ext cx="475665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・目的格の関係代名詞は省略できる。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・先行詞が「人」のときの目的格の関係代名詞には、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を使うこともできる。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・目的格の関係代名詞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は前置詞の目的語となり、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前置詞＋関係代名詞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で先行詞の直後に置かれることがある。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・先行詞の所有を表す関係代名詞には、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  <p:bldP spid="8" grpId="0" animBg="1"/>
      <p:bldP spid="13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00E967-C921-A8C7-771A-38489C8CC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10" y="191165"/>
            <a:ext cx="6893181" cy="616057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30B294-0DB9-C390-74B0-250FBD8C0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10" y="191165"/>
            <a:ext cx="6893181" cy="616057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472D53-3D83-86CE-C1E3-8625EA57C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502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21_01_kihon">
            <a:hlinkClick r:id="" action="ppaction://media"/>
            <a:extLst>
              <a:ext uri="{FF2B5EF4-FFF2-40B4-BE49-F238E27FC236}">
                <a16:creationId xmlns:a16="http://schemas.microsoft.com/office/drawing/2014/main" id="{C64B33A8-FD9F-FE22-3B15-BB21BC176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8025" y="120332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F3CE54-4ED1-75AC-3782-F6B1EFA3B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00" y="1332758"/>
            <a:ext cx="8560800" cy="48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F9D321-6BCA-E9DC-0AFE-C4F85CA34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7138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416650" y="1777753"/>
            <a:ext cx="1223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1_11_reading_s6_1">
            <a:hlinkClick r:id="" action="ppaction://media"/>
            <a:extLst>
              <a:ext uri="{FF2B5EF4-FFF2-40B4-BE49-F238E27FC236}">
                <a16:creationId xmlns:a16="http://schemas.microsoft.com/office/drawing/2014/main" id="{186B0F0E-EA99-3450-E9C5-B7980A806B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25275" y="1303338"/>
            <a:ext cx="406400" cy="406400"/>
          </a:xfrm>
          <a:prstGeom prst="rect">
            <a:avLst/>
          </a:prstGeom>
        </p:spPr>
      </p:pic>
      <p:pic>
        <p:nvPicPr>
          <p:cNvPr id="3" name="AS_G3_21_12_reading_s6_2">
            <a:hlinkClick r:id="" action="ppaction://media"/>
            <a:extLst>
              <a:ext uri="{FF2B5EF4-FFF2-40B4-BE49-F238E27FC236}">
                <a16:creationId xmlns:a16="http://schemas.microsoft.com/office/drawing/2014/main" id="{C14C28CD-2F28-B205-2269-B8133DF61E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25275" y="1930518"/>
            <a:ext cx="406400" cy="406400"/>
          </a:xfrm>
          <a:prstGeom prst="rect">
            <a:avLst/>
          </a:prstGeom>
        </p:spPr>
      </p:pic>
      <p:pic>
        <p:nvPicPr>
          <p:cNvPr id="5" name="AS_G3_21_11_reading_s6_1">
            <a:hlinkClick r:id="" action="ppaction://media"/>
            <a:extLst>
              <a:ext uri="{FF2B5EF4-FFF2-40B4-BE49-F238E27FC236}">
                <a16:creationId xmlns:a16="http://schemas.microsoft.com/office/drawing/2014/main" id="{003DC13D-D846-8CC9-3FDB-F24F973763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5075" y="2996451"/>
            <a:ext cx="406400" cy="406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749AEB-B4A3-4F0A-C35D-94C1DB946D3E}"/>
              </a:ext>
            </a:extLst>
          </p:cNvPr>
          <p:cNvSpPr txBox="1"/>
          <p:nvPr/>
        </p:nvSpPr>
        <p:spPr>
          <a:xfrm>
            <a:off x="786909" y="2258706"/>
            <a:ext cx="23372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Even      after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750644-2964-D55B-3101-43EEACC5CC2D}"/>
              </a:ext>
            </a:extLst>
          </p:cNvPr>
          <p:cNvSpPr txBox="1"/>
          <p:nvPr/>
        </p:nvSpPr>
        <p:spPr>
          <a:xfrm>
            <a:off x="7719291" y="2258706"/>
            <a:ext cx="91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kept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05D36B-5173-2BFD-86DC-3DA0B8007C5B}"/>
              </a:ext>
            </a:extLst>
          </p:cNvPr>
          <p:cNvSpPr txBox="1"/>
          <p:nvPr/>
        </p:nvSpPr>
        <p:spPr>
          <a:xfrm>
            <a:off x="580490" y="2723105"/>
            <a:ext cx="15531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F00638-FA3D-AD29-C2FD-15706C29AE31}"/>
              </a:ext>
            </a:extLst>
          </p:cNvPr>
          <p:cNvSpPr txBox="1"/>
          <p:nvPr/>
        </p:nvSpPr>
        <p:spPr>
          <a:xfrm>
            <a:off x="5833699" y="2723105"/>
            <a:ext cx="23372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worked   hard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9641DE-E56D-54D1-F04B-A9A142D8FF50}"/>
              </a:ext>
            </a:extLst>
          </p:cNvPr>
          <p:cNvSpPr txBox="1"/>
          <p:nvPr/>
        </p:nvSpPr>
        <p:spPr>
          <a:xfrm>
            <a:off x="4373479" y="3197975"/>
            <a:ext cx="18579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   form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071ACF2-5CAB-EC8C-B6B2-84A5112F73C6}"/>
              </a:ext>
            </a:extLst>
          </p:cNvPr>
          <p:cNvSpPr txBox="1"/>
          <p:nvPr/>
        </p:nvSpPr>
        <p:spPr>
          <a:xfrm>
            <a:off x="4498344" y="3672845"/>
            <a:ext cx="23041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      thing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5270ADA-DF72-9377-62C4-4CB91556538E}"/>
              </a:ext>
            </a:extLst>
          </p:cNvPr>
          <p:cNvSpPr txBox="1"/>
          <p:nvPr/>
        </p:nvSpPr>
        <p:spPr>
          <a:xfrm>
            <a:off x="1638650" y="4124872"/>
            <a:ext cx="9860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born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A8F20D6-CE59-F881-CD43-3D4C332E0DC7}"/>
              </a:ext>
            </a:extLst>
          </p:cNvPr>
          <p:cNvSpPr txBox="1"/>
          <p:nvPr/>
        </p:nvSpPr>
        <p:spPr>
          <a:xfrm>
            <a:off x="5118446" y="4593433"/>
            <a:ext cx="14469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followed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F61C87F-2DCC-6AC6-E623-48726A90C538}"/>
              </a:ext>
            </a:extLst>
          </p:cNvPr>
          <p:cNvSpPr txBox="1"/>
          <p:nvPr/>
        </p:nvSpPr>
        <p:spPr>
          <a:xfrm>
            <a:off x="4669638" y="5070045"/>
            <a:ext cx="1223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6D30A7A-B07B-CC20-D3F2-98EEB7934084}"/>
              </a:ext>
            </a:extLst>
          </p:cNvPr>
          <p:cNvSpPr txBox="1"/>
          <p:nvPr/>
        </p:nvSpPr>
        <p:spPr>
          <a:xfrm>
            <a:off x="5281309" y="5545441"/>
            <a:ext cx="1223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7" grpId="0"/>
      <p:bldP spid="24" grpId="0"/>
      <p:bldP spid="26" grpId="0"/>
      <p:bldP spid="27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3_21_14_reading_s7_1">
            <a:hlinkClick r:id="" action="ppaction://media"/>
            <a:extLst>
              <a:ext uri="{FF2B5EF4-FFF2-40B4-BE49-F238E27FC236}">
                <a16:creationId xmlns:a16="http://schemas.microsoft.com/office/drawing/2014/main" id="{DE0004A3-39E9-41B2-6BAB-346E5192F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33013" y="912813"/>
            <a:ext cx="406400" cy="406400"/>
          </a:xfrm>
          <a:prstGeom prst="rect">
            <a:avLst/>
          </a:prstGeom>
        </p:spPr>
      </p:pic>
      <p:pic>
        <p:nvPicPr>
          <p:cNvPr id="7" name="AS_G3_21_15_reading_s7_2">
            <a:hlinkClick r:id="" action="ppaction://media"/>
            <a:extLst>
              <a:ext uri="{FF2B5EF4-FFF2-40B4-BE49-F238E27FC236}">
                <a16:creationId xmlns:a16="http://schemas.microsoft.com/office/drawing/2014/main" id="{92947066-789E-8E6A-1469-823E863D68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33013" y="1616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3_21_16_reading_s8_1">
            <a:hlinkClick r:id="" action="ppaction://media"/>
            <a:extLst>
              <a:ext uri="{FF2B5EF4-FFF2-40B4-BE49-F238E27FC236}">
                <a16:creationId xmlns:a16="http://schemas.microsoft.com/office/drawing/2014/main" id="{364BE37B-3729-6700-5294-30ABE3E6A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4813" y="1725613"/>
            <a:ext cx="406400" cy="406400"/>
          </a:xfrm>
          <a:prstGeom prst="rect">
            <a:avLst/>
          </a:prstGeom>
        </p:spPr>
      </p:pic>
      <p:pic>
        <p:nvPicPr>
          <p:cNvPr id="12" name="AS_G3_21_17_reading_s8_2">
            <a:hlinkClick r:id="" action="ppaction://media"/>
            <a:extLst>
              <a:ext uri="{FF2B5EF4-FFF2-40B4-BE49-F238E27FC236}">
                <a16:creationId xmlns:a16="http://schemas.microsoft.com/office/drawing/2014/main" id="{23A5F9F6-2550-1AB7-FBF1-C24D325B6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4813" y="28549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8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先行詞＋ 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2DDDE8-1CB7-8720-2E28-BC3A939EB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E37EDD3-8AC5-521C-BABF-5C33B515A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2690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899405" y="3345603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AS_G3_21_03_kihon_t_1">
            <a:hlinkClick r:id="" action="ppaction://media"/>
            <a:extLst>
              <a:ext uri="{FF2B5EF4-FFF2-40B4-BE49-F238E27FC236}">
                <a16:creationId xmlns:a16="http://schemas.microsoft.com/office/drawing/2014/main" id="{D1C2682F-0C29-1E2D-9B3A-048A16DF5E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7680" y="1423461"/>
            <a:ext cx="406400" cy="406400"/>
          </a:xfrm>
          <a:prstGeom prst="rect">
            <a:avLst/>
          </a:prstGeom>
        </p:spPr>
      </p:pic>
      <p:pic>
        <p:nvPicPr>
          <p:cNvPr id="13" name="AS_G3_21_03_kihon_t_1">
            <a:hlinkClick r:id="" action="ppaction://media"/>
            <a:extLst>
              <a:ext uri="{FF2B5EF4-FFF2-40B4-BE49-F238E27FC236}">
                <a16:creationId xmlns:a16="http://schemas.microsoft.com/office/drawing/2014/main" id="{247C82E7-3C3F-DAE8-F0E8-FC896C458A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7680" y="637116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644AFC-16D7-75C0-7430-11F64EA3F108}"/>
              </a:ext>
            </a:extLst>
          </p:cNvPr>
          <p:cNvSpPr txBox="1"/>
          <p:nvPr/>
        </p:nvSpPr>
        <p:spPr>
          <a:xfrm>
            <a:off x="2552271" y="4562490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  hair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2D2619D-6BB7-C41B-0EFB-B1F9AAC34CBA}"/>
              </a:ext>
            </a:extLst>
          </p:cNvPr>
          <p:cNvSpPr txBox="1"/>
          <p:nvPr/>
        </p:nvSpPr>
        <p:spPr>
          <a:xfrm>
            <a:off x="2899405" y="5756488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house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F1F26DA-4AA4-BA10-5E34-7F5FA703F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2690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ABC84F7-5847-A59B-F7EC-BACB6865032D}"/>
              </a:ext>
            </a:extLst>
          </p:cNvPr>
          <p:cNvSpPr txBox="1"/>
          <p:nvPr/>
        </p:nvSpPr>
        <p:spPr>
          <a:xfrm>
            <a:off x="2899405" y="3345603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5BF7E2-3E49-64D5-A028-771A43D6125B}"/>
              </a:ext>
            </a:extLst>
          </p:cNvPr>
          <p:cNvSpPr txBox="1"/>
          <p:nvPr/>
        </p:nvSpPr>
        <p:spPr>
          <a:xfrm>
            <a:off x="2552271" y="4562490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  hair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512396-38D8-D17A-2E2B-BD8B282F2BA5}"/>
              </a:ext>
            </a:extLst>
          </p:cNvPr>
          <p:cNvSpPr txBox="1"/>
          <p:nvPr/>
        </p:nvSpPr>
        <p:spPr>
          <a:xfrm>
            <a:off x="2899405" y="5756488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house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BA96FB4-104E-B761-974B-914AFC4C9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00" y="1382198"/>
            <a:ext cx="8884800" cy="2806247"/>
          </a:xfrm>
          <a:prstGeom prst="rect">
            <a:avLst/>
          </a:prstGeom>
        </p:spPr>
      </p:pic>
      <p:pic>
        <p:nvPicPr>
          <p:cNvPr id="8" name="AS_G3_21_04_kihon_t_2">
            <a:hlinkClick r:id="" action="ppaction://media"/>
            <a:extLst>
              <a:ext uri="{FF2B5EF4-FFF2-40B4-BE49-F238E27FC236}">
                <a16:creationId xmlns:a16="http://schemas.microsoft.com/office/drawing/2014/main" id="{B23CDAD0-4F75-E101-0A18-AEAA8E410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7813" y="-280988"/>
            <a:ext cx="406400" cy="40640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826E12-EBB0-00EA-ADA6-017BBFF3FA46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a dog whose tail is long.</a:t>
            </a:r>
          </a:p>
        </p:txBody>
      </p:sp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17948</TotalTime>
  <Words>676</Words>
  <Application>Microsoft Office PowerPoint</Application>
  <PresentationFormat>画面に合わせる (4:3)</PresentationFormat>
  <Paragraphs>121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2178</cp:revision>
  <cp:lastPrinted>2016-06-23T16:36:17Z</cp:lastPrinted>
  <dcterms:created xsi:type="dcterms:W3CDTF">2016-05-30T03:13:09Z</dcterms:created>
  <dcterms:modified xsi:type="dcterms:W3CDTF">2025-12-17T06:54:59Z</dcterms:modified>
</cp:coreProperties>
</file>