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3657" r:id="rId2"/>
    <p:sldId id="3445" r:id="rId3"/>
    <p:sldId id="2531" r:id="rId4"/>
    <p:sldId id="3610" r:id="rId5"/>
    <p:sldId id="3611" r:id="rId6"/>
    <p:sldId id="3612" r:id="rId7"/>
    <p:sldId id="3613" r:id="rId8"/>
    <p:sldId id="3614" r:id="rId9"/>
    <p:sldId id="3623" r:id="rId10"/>
    <p:sldId id="3644" r:id="rId11"/>
    <p:sldId id="3524" r:id="rId12"/>
    <p:sldId id="3523" r:id="rId13"/>
    <p:sldId id="3561" r:id="rId14"/>
    <p:sldId id="3562" r:id="rId15"/>
    <p:sldId id="3563" r:id="rId16"/>
    <p:sldId id="3564" r:id="rId17"/>
    <p:sldId id="3565" r:id="rId18"/>
    <p:sldId id="3566" r:id="rId19"/>
    <p:sldId id="3567" r:id="rId20"/>
    <p:sldId id="3568" r:id="rId21"/>
    <p:sldId id="3569" r:id="rId22"/>
    <p:sldId id="3570" r:id="rId23"/>
    <p:sldId id="3573" r:id="rId24"/>
    <p:sldId id="3648" r:id="rId25"/>
    <p:sldId id="3577" r:id="rId26"/>
    <p:sldId id="3649" r:id="rId27"/>
    <p:sldId id="3650" r:id="rId28"/>
    <p:sldId id="3583" r:id="rId29"/>
    <p:sldId id="3587" r:id="rId30"/>
    <p:sldId id="3588" r:id="rId31"/>
    <p:sldId id="3589" r:id="rId32"/>
    <p:sldId id="3590" r:id="rId33"/>
    <p:sldId id="3655" r:id="rId34"/>
    <p:sldId id="3595" r:id="rId35"/>
    <p:sldId id="3609" r:id="rId3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58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84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9.mp3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9.mp3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14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15.mp3"/><Relationship Id="rId11" Type="http://schemas.openxmlformats.org/officeDocument/2006/relationships/image" Target="../media/image8.png"/><Relationship Id="rId5" Type="http://schemas.microsoft.com/office/2007/relationships/media" Target="../media/media15.mp3"/><Relationship Id="rId10" Type="http://schemas.openxmlformats.org/officeDocument/2006/relationships/image" Target="../media/image7.png"/><Relationship Id="rId4" Type="http://schemas.openxmlformats.org/officeDocument/2006/relationships/audio" Target="../media/media14.mp3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2.png"/><Relationship Id="rId3" Type="http://schemas.microsoft.com/office/2007/relationships/media" Target="../media/media17.mp3"/><Relationship Id="rId7" Type="http://schemas.openxmlformats.org/officeDocument/2006/relationships/image" Target="../media/image8.png"/><Relationship Id="rId12" Type="http://schemas.openxmlformats.org/officeDocument/2006/relationships/image" Target="../media/image21.sv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9.svg"/><Relationship Id="rId4" Type="http://schemas.openxmlformats.org/officeDocument/2006/relationships/audio" Target="../media/media17.mp3"/><Relationship Id="rId9" Type="http://schemas.openxmlformats.org/officeDocument/2006/relationships/image" Target="../media/image18.png"/><Relationship Id="rId1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9.mp3"/><Relationship Id="rId7" Type="http://schemas.openxmlformats.org/officeDocument/2006/relationships/image" Target="../media/image8.png"/><Relationship Id="rId12" Type="http://schemas.openxmlformats.org/officeDocument/2006/relationships/image" Target="../media/image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4.png"/><Relationship Id="rId4" Type="http://schemas.openxmlformats.org/officeDocument/2006/relationships/audio" Target="../media/media19.mp3"/><Relationship Id="rId9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3320999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No.21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7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関係代名詞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3.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関係代名詞の省略、</a:t>
            </a:r>
            <a:endParaRPr lang="en-US" altLang="ja-JP" sz="48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        whom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whose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など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61CAD70-E062-6A46-9711-D9956892E776}"/>
              </a:ext>
            </a:extLst>
          </p:cNvPr>
          <p:cNvSpPr/>
          <p:nvPr/>
        </p:nvSpPr>
        <p:spPr>
          <a:xfrm>
            <a:off x="889233" y="3583281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36888A3-4224-C54B-3D5A-1D4C3F6510CF}"/>
              </a:ext>
            </a:extLst>
          </p:cNvPr>
          <p:cNvSpPr/>
          <p:nvPr/>
        </p:nvSpPr>
        <p:spPr>
          <a:xfrm>
            <a:off x="620815" y="3977608"/>
            <a:ext cx="8053401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81EF0C55-A567-7620-AE58-D1C1A4DAA038}"/>
              </a:ext>
            </a:extLst>
          </p:cNvPr>
          <p:cNvSpPr/>
          <p:nvPr/>
        </p:nvSpPr>
        <p:spPr>
          <a:xfrm>
            <a:off x="620815" y="4378300"/>
            <a:ext cx="846035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58B397AD-8626-C2CB-8EE1-383C198DC787}"/>
              </a:ext>
            </a:extLst>
          </p:cNvPr>
          <p:cNvSpPr/>
          <p:nvPr/>
        </p:nvSpPr>
        <p:spPr>
          <a:xfrm>
            <a:off x="889233" y="5057191"/>
            <a:ext cx="6908567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2136F25-9AE3-2A79-FA7A-8DE81DB0A4B7}"/>
              </a:ext>
            </a:extLst>
          </p:cNvPr>
          <p:cNvSpPr/>
          <p:nvPr/>
        </p:nvSpPr>
        <p:spPr>
          <a:xfrm>
            <a:off x="889233" y="2511278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EF0CB66-6AF8-EA60-6D51-8042248F9135}"/>
              </a:ext>
            </a:extLst>
          </p:cNvPr>
          <p:cNvSpPr/>
          <p:nvPr/>
        </p:nvSpPr>
        <p:spPr>
          <a:xfrm>
            <a:off x="620816" y="2905605"/>
            <a:ext cx="237127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3" y="1746140"/>
            <a:ext cx="4756655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P.166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・目的格の関係代名詞は省略できる。</a:t>
            </a: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・先行詞が「人」のときの目的格の関係代名詞には、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を使うこともできる。</a:t>
            </a: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・目的格の関係代名詞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whom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which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は前置詞の目的語となり、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前置詞＋関係代名詞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で先行詞の直後に置かれることがある。</a:t>
            </a: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・先行詞の所有を表す関係代名詞には、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whose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を使う。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768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268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768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 animBg="1"/>
      <p:bldP spid="11" grpId="0" animBg="1"/>
      <p:bldP spid="12" grpId="0" animBg="1"/>
      <p:bldP spid="14" grpId="0" animBg="1"/>
      <p:bldP spid="8" grpId="0" animBg="1"/>
      <p:bldP spid="13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AS_G3_21_01_kihon">
            <a:hlinkClick r:id="" action="ppaction://media"/>
            <a:extLst>
              <a:ext uri="{FF2B5EF4-FFF2-40B4-BE49-F238E27FC236}">
                <a16:creationId xmlns:a16="http://schemas.microsoft.com/office/drawing/2014/main" id="{C64B33A8-FD9F-FE22-3B15-BB21BC176D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98025" y="1203325"/>
            <a:ext cx="406400" cy="406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AF3CE54-4ED1-75AC-3782-F6B1EFA3B9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600" y="1332758"/>
            <a:ext cx="8560800" cy="486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8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P.167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先行詞＋ </a:t>
            </a:r>
            <a:r>
              <a:rPr kumimoji="1" lang="en-US" altLang="ja-JP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whose </a:t>
            </a:r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 </a:t>
            </a:r>
            <a:r>
              <a:rPr kumimoji="1" lang="en-US" altLang="ja-JP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endParaRPr kumimoji="1" lang="ja-JP" altLang="en-US" sz="4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02DDDE8-1CB7-8720-2E28-BC3A939EB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097309"/>
            <a:ext cx="8712000" cy="562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E37EDD3-8AC5-521C-BABF-5C33B515AF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000" y="1097309"/>
            <a:ext cx="8712000" cy="5626904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2899405" y="3345603"/>
            <a:ext cx="2934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whose  mother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" name="AS_G3_21_03_kihon_t_1">
            <a:hlinkClick r:id="" action="ppaction://media"/>
            <a:extLst>
              <a:ext uri="{FF2B5EF4-FFF2-40B4-BE49-F238E27FC236}">
                <a16:creationId xmlns:a16="http://schemas.microsoft.com/office/drawing/2014/main" id="{D1C2682F-0C29-1E2D-9B3A-048A16DF5E7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7680" y="1423461"/>
            <a:ext cx="406400" cy="406400"/>
          </a:xfrm>
          <a:prstGeom prst="rect">
            <a:avLst/>
          </a:prstGeom>
        </p:spPr>
      </p:pic>
      <p:pic>
        <p:nvPicPr>
          <p:cNvPr id="13" name="AS_G3_21_03_kihon_t_1">
            <a:hlinkClick r:id="" action="ppaction://media"/>
            <a:extLst>
              <a:ext uri="{FF2B5EF4-FFF2-40B4-BE49-F238E27FC236}">
                <a16:creationId xmlns:a16="http://schemas.microsoft.com/office/drawing/2014/main" id="{247C82E7-3C3F-DAE8-F0E8-FC896C458A7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7680" y="637116"/>
            <a:ext cx="406400" cy="406400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2644AFC-16D7-75C0-7430-11F64EA3F108}"/>
              </a:ext>
            </a:extLst>
          </p:cNvPr>
          <p:cNvSpPr txBox="1"/>
          <p:nvPr/>
        </p:nvSpPr>
        <p:spPr>
          <a:xfrm>
            <a:off x="2552271" y="4562490"/>
            <a:ext cx="2934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whose     hair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2D2619D-6BB7-C41B-0EFB-B1F9AAC34CBA}"/>
              </a:ext>
            </a:extLst>
          </p:cNvPr>
          <p:cNvSpPr txBox="1"/>
          <p:nvPr/>
        </p:nvSpPr>
        <p:spPr>
          <a:xfrm>
            <a:off x="2899405" y="5756488"/>
            <a:ext cx="2934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whose   house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4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644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9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F1F26DA-4AA4-BA10-5E34-7F5FA703F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097309"/>
            <a:ext cx="8712000" cy="5626904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ABC84F7-5847-A59B-F7EC-BACB6865032D}"/>
              </a:ext>
            </a:extLst>
          </p:cNvPr>
          <p:cNvSpPr txBox="1"/>
          <p:nvPr/>
        </p:nvSpPr>
        <p:spPr>
          <a:xfrm>
            <a:off x="2899405" y="3345603"/>
            <a:ext cx="2934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whose  mother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F5BF7E2-3E49-64D5-A028-771A43D6125B}"/>
              </a:ext>
            </a:extLst>
          </p:cNvPr>
          <p:cNvSpPr txBox="1"/>
          <p:nvPr/>
        </p:nvSpPr>
        <p:spPr>
          <a:xfrm>
            <a:off x="2552271" y="4562490"/>
            <a:ext cx="2934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whose     hair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6512396-38D8-D17A-2E2B-BD8B282F2BA5}"/>
              </a:ext>
            </a:extLst>
          </p:cNvPr>
          <p:cNvSpPr txBox="1"/>
          <p:nvPr/>
        </p:nvSpPr>
        <p:spPr>
          <a:xfrm>
            <a:off x="2899405" y="5756488"/>
            <a:ext cx="2934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whose   house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BA96FB4-104E-B761-974B-914AFC4C98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600" y="1382198"/>
            <a:ext cx="8884800" cy="2806247"/>
          </a:xfrm>
          <a:prstGeom prst="rect">
            <a:avLst/>
          </a:prstGeom>
        </p:spPr>
      </p:pic>
      <p:pic>
        <p:nvPicPr>
          <p:cNvPr id="8" name="AS_G3_21_04_kihon_t_2">
            <a:hlinkClick r:id="" action="ppaction://media"/>
            <a:extLst>
              <a:ext uri="{FF2B5EF4-FFF2-40B4-BE49-F238E27FC236}">
                <a16:creationId xmlns:a16="http://schemas.microsoft.com/office/drawing/2014/main" id="{B23CDAD0-4F75-E101-0A18-AEAA8E410B1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37813" y="-280988"/>
            <a:ext cx="406400" cy="40640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0826E12-EBB0-00EA-ADA6-017BBFF3FA46}"/>
              </a:ext>
            </a:extLst>
          </p:cNvPr>
          <p:cNvSpPr txBox="1"/>
          <p:nvPr/>
        </p:nvSpPr>
        <p:spPr>
          <a:xfrm>
            <a:off x="632705" y="5176199"/>
            <a:ext cx="7878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 have a dog whose tail is long.</a:t>
            </a:r>
          </a:p>
        </p:txBody>
      </p:sp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90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2ED6B2F6-2ABA-CE31-1A41-32D2400B8BF6}"/>
              </a:ext>
            </a:extLst>
          </p:cNvPr>
          <p:cNvSpPr txBox="1">
            <a:spLocks/>
          </p:cNvSpPr>
          <p:nvPr/>
        </p:nvSpPr>
        <p:spPr>
          <a:xfrm>
            <a:off x="66261" y="210403"/>
            <a:ext cx="9011478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P.168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172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英語の文章を読もう</a:t>
            </a:r>
          </a:p>
        </p:txBody>
      </p:sp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044364-3D5C-486D-7191-A5D0A5AE564A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661D937-8AB6-5C6B-AFA4-5F5B082C947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56BB1B25-ABAD-6C4C-AB0F-055AEF11F842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A691F06-8B7B-9F92-D71D-8A11AEFD5EA7}"/>
                </a:ext>
              </a:extLst>
            </p:cNvPr>
            <p:cNvSpPr txBox="1"/>
            <p:nvPr/>
          </p:nvSpPr>
          <p:spPr>
            <a:xfrm>
              <a:off x="404076" y="1768381"/>
              <a:ext cx="827319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「ひなはローレンツを親だと思いましたか」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8711808F-5982-06CB-B1D2-A8E4303E1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7" name="乗算記号 16">
            <a:extLst>
              <a:ext uri="{FF2B5EF4-FFF2-40B4-BE49-F238E27FC236}">
                <a16:creationId xmlns:a16="http://schemas.microsoft.com/office/drawing/2014/main" id="{18F942C2-03A4-18A4-5BD2-68FDAAFD7C1F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D243D199-7C64-E4CF-7D8E-6B25CB87FFB2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AS_G3_21_05_reading_s1_1">
            <a:hlinkClick r:id="" action="ppaction://media"/>
            <a:extLst>
              <a:ext uri="{FF2B5EF4-FFF2-40B4-BE49-F238E27FC236}">
                <a16:creationId xmlns:a16="http://schemas.microsoft.com/office/drawing/2014/main" id="{93EC265F-043A-6899-6DFC-4EB96DC74C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260013" y="1039813"/>
            <a:ext cx="406400" cy="406400"/>
          </a:xfrm>
          <a:prstGeom prst="rect">
            <a:avLst/>
          </a:prstGeom>
        </p:spPr>
      </p:pic>
      <p:pic>
        <p:nvPicPr>
          <p:cNvPr id="9" name="AS_G3_21_06_reading_s1_2">
            <a:hlinkClick r:id="" action="ppaction://media"/>
            <a:extLst>
              <a:ext uri="{FF2B5EF4-FFF2-40B4-BE49-F238E27FC236}">
                <a16:creationId xmlns:a16="http://schemas.microsoft.com/office/drawing/2014/main" id="{B05AEAF6-7188-287B-DC29-16614E15310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260013" y="212960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185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591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2F3D4BA3-2290-ED70-94E7-CB0D7D6EC21C}"/>
              </a:ext>
            </a:extLst>
          </p:cNvPr>
          <p:cNvSpPr/>
          <p:nvPr/>
        </p:nvSpPr>
        <p:spPr>
          <a:xfrm>
            <a:off x="3429327" y="105531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403992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94B6782-3F59-FBDD-9D0B-30DB7F7719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00" y="1309687"/>
            <a:ext cx="8848800" cy="4542778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2520101" y="142530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S_G3_21_07_reading_s2">
            <a:hlinkClick r:id="" action="ppaction://media"/>
            <a:extLst>
              <a:ext uri="{FF2B5EF4-FFF2-40B4-BE49-F238E27FC236}">
                <a16:creationId xmlns:a16="http://schemas.microsoft.com/office/drawing/2014/main" id="{DAA11E2D-99FF-B8BC-E2FD-7CA4075F215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48025" y="1734193"/>
            <a:ext cx="406400" cy="406400"/>
          </a:xfrm>
          <a:prstGeom prst="rect">
            <a:avLst/>
          </a:prstGeom>
        </p:spPr>
      </p:pic>
      <p:pic>
        <p:nvPicPr>
          <p:cNvPr id="4" name="AS_G3_21_07_reading_s2">
            <a:hlinkClick r:id="" action="ppaction://media"/>
            <a:extLst>
              <a:ext uri="{FF2B5EF4-FFF2-40B4-BE49-F238E27FC236}">
                <a16:creationId xmlns:a16="http://schemas.microsoft.com/office/drawing/2014/main" id="{5B1F1B66-5627-2D57-D52B-3AC2B34FCE8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54371" y="1106487"/>
            <a:ext cx="406400" cy="406400"/>
          </a:xfrm>
          <a:prstGeom prst="rect">
            <a:avLst/>
          </a:prstGeom>
        </p:spPr>
      </p:pic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A7F1A31B-7B8F-A2CF-C864-15C7898C6E6D}"/>
              </a:ext>
            </a:extLst>
          </p:cNvPr>
          <p:cNvCxnSpPr/>
          <p:nvPr/>
        </p:nvCxnSpPr>
        <p:spPr>
          <a:xfrm flipH="1">
            <a:off x="6946013" y="142530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78736359-AEFE-96F8-8389-A6DB2295595D}"/>
              </a:ext>
            </a:extLst>
          </p:cNvPr>
          <p:cNvCxnSpPr/>
          <p:nvPr/>
        </p:nvCxnSpPr>
        <p:spPr>
          <a:xfrm flipH="1">
            <a:off x="2387580" y="202096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7F5D7AC2-3E8E-2F8C-324E-2143E897F53F}"/>
              </a:ext>
            </a:extLst>
          </p:cNvPr>
          <p:cNvCxnSpPr/>
          <p:nvPr/>
        </p:nvCxnSpPr>
        <p:spPr>
          <a:xfrm flipH="1">
            <a:off x="5669330" y="202096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C43BDF83-1309-6BBC-34D0-93FACE71EDB1}"/>
              </a:ext>
            </a:extLst>
          </p:cNvPr>
          <p:cNvCxnSpPr/>
          <p:nvPr/>
        </p:nvCxnSpPr>
        <p:spPr>
          <a:xfrm flipH="1">
            <a:off x="7440980" y="202096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270AFBD0-F01A-EA3E-8026-3E7EA04694F6}"/>
              </a:ext>
            </a:extLst>
          </p:cNvPr>
          <p:cNvCxnSpPr/>
          <p:nvPr/>
        </p:nvCxnSpPr>
        <p:spPr>
          <a:xfrm flipH="1">
            <a:off x="1300530" y="265617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B8A3ED61-5AC9-09DF-02CC-4039C5E28BD2}"/>
              </a:ext>
            </a:extLst>
          </p:cNvPr>
          <p:cNvCxnSpPr/>
          <p:nvPr/>
        </p:nvCxnSpPr>
        <p:spPr>
          <a:xfrm flipH="1">
            <a:off x="4527630" y="265617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A91AA876-5284-B1D9-0A2C-C7C46D5DDA86}"/>
              </a:ext>
            </a:extLst>
          </p:cNvPr>
          <p:cNvCxnSpPr/>
          <p:nvPr/>
        </p:nvCxnSpPr>
        <p:spPr>
          <a:xfrm flipH="1">
            <a:off x="6419930" y="265617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4FB6FC12-37EB-0600-A1E8-2B5C8909B512}"/>
              </a:ext>
            </a:extLst>
          </p:cNvPr>
          <p:cNvCxnSpPr/>
          <p:nvPr/>
        </p:nvCxnSpPr>
        <p:spPr>
          <a:xfrm flipH="1">
            <a:off x="8756730" y="265617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02C7F2E9-7893-E75A-2D10-3B6AF5EA4321}"/>
              </a:ext>
            </a:extLst>
          </p:cNvPr>
          <p:cNvCxnSpPr/>
          <p:nvPr/>
        </p:nvCxnSpPr>
        <p:spPr>
          <a:xfrm flipH="1">
            <a:off x="1277970" y="327417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A2D376E8-E138-78DA-CF21-3C15A2019CB7}"/>
              </a:ext>
            </a:extLst>
          </p:cNvPr>
          <p:cNvCxnSpPr/>
          <p:nvPr/>
        </p:nvCxnSpPr>
        <p:spPr>
          <a:xfrm flipH="1">
            <a:off x="4641101" y="327417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770D089D-5B9D-CF7F-E74F-63629D431ECA}"/>
              </a:ext>
            </a:extLst>
          </p:cNvPr>
          <p:cNvCxnSpPr/>
          <p:nvPr/>
        </p:nvCxnSpPr>
        <p:spPr>
          <a:xfrm flipH="1">
            <a:off x="5669330" y="328052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B898A364-6A49-69BD-619C-5A3DA4859EDC}"/>
              </a:ext>
            </a:extLst>
          </p:cNvPr>
          <p:cNvCxnSpPr/>
          <p:nvPr/>
        </p:nvCxnSpPr>
        <p:spPr>
          <a:xfrm flipH="1">
            <a:off x="7895731" y="328052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1CDBC00D-2B02-2436-5C54-55ED32535291}"/>
              </a:ext>
            </a:extLst>
          </p:cNvPr>
          <p:cNvCxnSpPr/>
          <p:nvPr/>
        </p:nvCxnSpPr>
        <p:spPr>
          <a:xfrm flipH="1">
            <a:off x="1837831" y="384567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7962A796-E822-E823-A4AF-747322495DF2}"/>
              </a:ext>
            </a:extLst>
          </p:cNvPr>
          <p:cNvCxnSpPr/>
          <p:nvPr/>
        </p:nvCxnSpPr>
        <p:spPr>
          <a:xfrm flipH="1">
            <a:off x="3126881" y="384567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3172F5BA-E19B-8664-68C9-237B0D38BA7D}"/>
              </a:ext>
            </a:extLst>
          </p:cNvPr>
          <p:cNvCxnSpPr/>
          <p:nvPr/>
        </p:nvCxnSpPr>
        <p:spPr>
          <a:xfrm flipH="1">
            <a:off x="5929119" y="384567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ED3DE7B8-4A28-C0D7-DD16-4229F1470016}"/>
              </a:ext>
            </a:extLst>
          </p:cNvPr>
          <p:cNvCxnSpPr/>
          <p:nvPr/>
        </p:nvCxnSpPr>
        <p:spPr>
          <a:xfrm flipH="1">
            <a:off x="7218169" y="384567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C4AA9E00-8CB8-A04B-1A62-7EFE6E0AE8ED}"/>
              </a:ext>
            </a:extLst>
          </p:cNvPr>
          <p:cNvCxnSpPr/>
          <p:nvPr/>
        </p:nvCxnSpPr>
        <p:spPr>
          <a:xfrm flipH="1">
            <a:off x="2271499" y="445527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40091D98-5BE3-62BF-7A7D-05FAD7217F14}"/>
              </a:ext>
            </a:extLst>
          </p:cNvPr>
          <p:cNvCxnSpPr/>
          <p:nvPr/>
        </p:nvCxnSpPr>
        <p:spPr>
          <a:xfrm flipH="1">
            <a:off x="4081249" y="445527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AA17F9A1-2B81-FBE9-D680-D344B58508C0}"/>
              </a:ext>
            </a:extLst>
          </p:cNvPr>
          <p:cNvCxnSpPr/>
          <p:nvPr/>
        </p:nvCxnSpPr>
        <p:spPr>
          <a:xfrm flipH="1">
            <a:off x="6806240" y="445527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59BD0C22-77D7-4048-C390-24B0E2679433}"/>
              </a:ext>
            </a:extLst>
          </p:cNvPr>
          <p:cNvCxnSpPr/>
          <p:nvPr/>
        </p:nvCxnSpPr>
        <p:spPr>
          <a:xfrm flipH="1">
            <a:off x="735640" y="508448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9B7A2573-F652-0148-7E3F-69AE27CDA3BC}"/>
              </a:ext>
            </a:extLst>
          </p:cNvPr>
          <p:cNvCxnSpPr/>
          <p:nvPr/>
        </p:nvCxnSpPr>
        <p:spPr>
          <a:xfrm flipH="1">
            <a:off x="2881940" y="508448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A45AB40A-06F5-3248-B7CF-A4D2CD493C20}"/>
              </a:ext>
            </a:extLst>
          </p:cNvPr>
          <p:cNvCxnSpPr/>
          <p:nvPr/>
        </p:nvCxnSpPr>
        <p:spPr>
          <a:xfrm flipH="1">
            <a:off x="5472740" y="508448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CD6C323B-EAD0-ECC9-A393-6DBAC6907CAC}"/>
              </a:ext>
            </a:extLst>
          </p:cNvPr>
          <p:cNvCxnSpPr/>
          <p:nvPr/>
        </p:nvCxnSpPr>
        <p:spPr>
          <a:xfrm flipH="1">
            <a:off x="8685919" y="508448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3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53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" name="AS_G3_21_10_reading_s3">
            <a:hlinkClick r:id="" action="ppaction://media"/>
            <a:extLst>
              <a:ext uri="{FF2B5EF4-FFF2-40B4-BE49-F238E27FC236}">
                <a16:creationId xmlns:a16="http://schemas.microsoft.com/office/drawing/2014/main" id="{CA0C1941-5D9B-E9D4-1210-236ECDF5D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12475" y="1870075"/>
            <a:ext cx="406400" cy="406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AD38804-A783-7CB8-E8AF-0DF487E2FC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410" y="642000"/>
            <a:ext cx="6893181" cy="616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7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200E967-C921-A8C7-771A-38489C8CCA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5410" y="191165"/>
            <a:ext cx="6893181" cy="6160572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F30B294-0DB9-C390-74B0-250FBD8C02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5410" y="191165"/>
            <a:ext cx="6893181" cy="6160572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1472D53-3D83-86CE-C1E3-8625EA57CB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6800" y="191164"/>
            <a:ext cx="6890400" cy="6085029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2F9D321-6BCA-E9DC-0AFE-C4F85CA34D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400" y="1872128"/>
            <a:ext cx="8719200" cy="4471384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3416650" y="1777753"/>
            <a:ext cx="122308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whose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AS_G3_21_11_reading_s6_1">
            <a:hlinkClick r:id="" action="ppaction://media"/>
            <a:extLst>
              <a:ext uri="{FF2B5EF4-FFF2-40B4-BE49-F238E27FC236}">
                <a16:creationId xmlns:a16="http://schemas.microsoft.com/office/drawing/2014/main" id="{186B0F0E-EA99-3450-E9C5-B7980A806B7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725275" y="1303338"/>
            <a:ext cx="406400" cy="406400"/>
          </a:xfrm>
          <a:prstGeom prst="rect">
            <a:avLst/>
          </a:prstGeom>
        </p:spPr>
      </p:pic>
      <p:pic>
        <p:nvPicPr>
          <p:cNvPr id="3" name="AS_G3_21_12_reading_s6_2">
            <a:hlinkClick r:id="" action="ppaction://media"/>
            <a:extLst>
              <a:ext uri="{FF2B5EF4-FFF2-40B4-BE49-F238E27FC236}">
                <a16:creationId xmlns:a16="http://schemas.microsoft.com/office/drawing/2014/main" id="{C14C28CD-2F28-B205-2269-B8133DF61E1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725275" y="1930518"/>
            <a:ext cx="406400" cy="406400"/>
          </a:xfrm>
          <a:prstGeom prst="rect">
            <a:avLst/>
          </a:prstGeom>
        </p:spPr>
      </p:pic>
      <p:pic>
        <p:nvPicPr>
          <p:cNvPr id="5" name="AS_G3_21_11_reading_s6_1">
            <a:hlinkClick r:id="" action="ppaction://media"/>
            <a:extLst>
              <a:ext uri="{FF2B5EF4-FFF2-40B4-BE49-F238E27FC236}">
                <a16:creationId xmlns:a16="http://schemas.microsoft.com/office/drawing/2014/main" id="{003DC13D-D846-8CC9-3FDB-F24F973763A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705075" y="2996451"/>
            <a:ext cx="406400" cy="406400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7749AEB-B4A3-4F0A-C35D-94C1DB946D3E}"/>
              </a:ext>
            </a:extLst>
          </p:cNvPr>
          <p:cNvSpPr txBox="1"/>
          <p:nvPr/>
        </p:nvSpPr>
        <p:spPr>
          <a:xfrm>
            <a:off x="786909" y="2258706"/>
            <a:ext cx="233729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Even      after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D750644-2964-D55B-3101-43EEACC5CC2D}"/>
              </a:ext>
            </a:extLst>
          </p:cNvPr>
          <p:cNvSpPr txBox="1"/>
          <p:nvPr/>
        </p:nvSpPr>
        <p:spPr>
          <a:xfrm>
            <a:off x="7719291" y="2258706"/>
            <a:ext cx="9132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kept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E05D36B-5173-2BFD-86DC-3DA0B8007C5B}"/>
              </a:ext>
            </a:extLst>
          </p:cNvPr>
          <p:cNvSpPr txBox="1"/>
          <p:nvPr/>
        </p:nvSpPr>
        <p:spPr>
          <a:xfrm>
            <a:off x="580490" y="2723105"/>
            <a:ext cx="155310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studying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4F00638-FA3D-AD29-C2FD-15706C29AE31}"/>
              </a:ext>
            </a:extLst>
          </p:cNvPr>
          <p:cNvSpPr txBox="1"/>
          <p:nvPr/>
        </p:nvSpPr>
        <p:spPr>
          <a:xfrm>
            <a:off x="5833699" y="2723105"/>
            <a:ext cx="233729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worked   hard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09641DE-E56D-54D1-F04B-A9A142D8FF50}"/>
              </a:ext>
            </a:extLst>
          </p:cNvPr>
          <p:cNvSpPr txBox="1"/>
          <p:nvPr/>
        </p:nvSpPr>
        <p:spPr>
          <a:xfrm>
            <a:off x="4373479" y="3197975"/>
            <a:ext cx="185798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one    form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071ACF2-5CAB-EC8C-B6B2-84A5112F73C6}"/>
              </a:ext>
            </a:extLst>
          </p:cNvPr>
          <p:cNvSpPr txBox="1"/>
          <p:nvPr/>
        </p:nvSpPr>
        <p:spPr>
          <a:xfrm>
            <a:off x="4498344" y="3672845"/>
            <a:ext cx="230411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first      thing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5270ADA-DF72-9377-62C4-4CB91556538E}"/>
              </a:ext>
            </a:extLst>
          </p:cNvPr>
          <p:cNvSpPr txBox="1"/>
          <p:nvPr/>
        </p:nvSpPr>
        <p:spPr>
          <a:xfrm>
            <a:off x="1638650" y="4124872"/>
            <a:ext cx="98601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born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A8F20D6-CE59-F881-CD43-3D4C332E0DC7}"/>
              </a:ext>
            </a:extLst>
          </p:cNvPr>
          <p:cNvSpPr txBox="1"/>
          <p:nvPr/>
        </p:nvSpPr>
        <p:spPr>
          <a:xfrm>
            <a:off x="5118446" y="4593433"/>
            <a:ext cx="144694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followed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F61C87F-2DCC-6AC6-E623-48726A90C538}"/>
              </a:ext>
            </a:extLst>
          </p:cNvPr>
          <p:cNvSpPr txBox="1"/>
          <p:nvPr/>
        </p:nvSpPr>
        <p:spPr>
          <a:xfrm>
            <a:off x="4669638" y="5070045"/>
            <a:ext cx="122308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whom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6D30A7A-B07B-CC20-D3F2-98EEB7934084}"/>
              </a:ext>
            </a:extLst>
          </p:cNvPr>
          <p:cNvSpPr txBox="1"/>
          <p:nvPr/>
        </p:nvSpPr>
        <p:spPr>
          <a:xfrm>
            <a:off x="5281309" y="5545441"/>
            <a:ext cx="122308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which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95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19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695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2" grpId="0"/>
      <p:bldP spid="13" grpId="0"/>
      <p:bldP spid="14" grpId="0"/>
      <p:bldP spid="15" grpId="0"/>
      <p:bldP spid="17" grpId="0"/>
      <p:bldP spid="24" grpId="0"/>
      <p:bldP spid="26" grpId="0"/>
      <p:bldP spid="27" grpId="0"/>
      <p:bldP spid="30" grpId="0"/>
      <p:bldP spid="3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6" name="AS_G3_21_14_reading_s7_1">
            <a:hlinkClick r:id="" action="ppaction://media"/>
            <a:extLst>
              <a:ext uri="{FF2B5EF4-FFF2-40B4-BE49-F238E27FC236}">
                <a16:creationId xmlns:a16="http://schemas.microsoft.com/office/drawing/2014/main" id="{DE0004A3-39E9-41B2-6BAB-346E5192F7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133013" y="912813"/>
            <a:ext cx="406400" cy="406400"/>
          </a:xfrm>
          <a:prstGeom prst="rect">
            <a:avLst/>
          </a:prstGeom>
        </p:spPr>
      </p:pic>
      <p:pic>
        <p:nvPicPr>
          <p:cNvPr id="7" name="AS_G3_21_15_reading_s7_2">
            <a:hlinkClick r:id="" action="ppaction://media"/>
            <a:extLst>
              <a:ext uri="{FF2B5EF4-FFF2-40B4-BE49-F238E27FC236}">
                <a16:creationId xmlns:a16="http://schemas.microsoft.com/office/drawing/2014/main" id="{92947066-789E-8E6A-1469-823E863D687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133013" y="161622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54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19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9" name="AS_G3_21_16_reading_s8_1">
            <a:hlinkClick r:id="" action="ppaction://media"/>
            <a:extLst>
              <a:ext uri="{FF2B5EF4-FFF2-40B4-BE49-F238E27FC236}">
                <a16:creationId xmlns:a16="http://schemas.microsoft.com/office/drawing/2014/main" id="{364BE37B-3729-6700-5294-30ABE3E6A6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64813" y="1725613"/>
            <a:ext cx="406400" cy="406400"/>
          </a:xfrm>
          <a:prstGeom prst="rect">
            <a:avLst/>
          </a:prstGeom>
        </p:spPr>
      </p:pic>
      <p:pic>
        <p:nvPicPr>
          <p:cNvPr id="12" name="AS_G3_21_17_reading_s8_2">
            <a:hlinkClick r:id="" action="ppaction://media"/>
            <a:extLst>
              <a:ext uri="{FF2B5EF4-FFF2-40B4-BE49-F238E27FC236}">
                <a16:creationId xmlns:a16="http://schemas.microsoft.com/office/drawing/2014/main" id="{23A5F9F6-2550-1AB7-FBF1-C24D325B6AB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64813" y="285499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175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580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17948</TotalTime>
  <Words>676</Words>
  <Application>Microsoft Office PowerPoint</Application>
  <PresentationFormat>画面に合わせる (4:3)</PresentationFormat>
  <Paragraphs>121</Paragraphs>
  <Slides>35</Slides>
  <Notes>0</Notes>
  <HiddenSlides>0</HiddenSlides>
  <MMClips>39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2178</cp:revision>
  <cp:lastPrinted>2016-06-23T16:36:17Z</cp:lastPrinted>
  <dcterms:created xsi:type="dcterms:W3CDTF">2016-05-30T03:13:09Z</dcterms:created>
  <dcterms:modified xsi:type="dcterms:W3CDTF">2025-12-17T06:54:59Z</dcterms:modified>
</cp:coreProperties>
</file>