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4220" r:id="rId4"/>
    <p:sldId id="4221" r:id="rId5"/>
    <p:sldId id="4222" r:id="rId6"/>
    <p:sldId id="2107" r:id="rId7"/>
    <p:sldId id="2108" r:id="rId8"/>
    <p:sldId id="2109" r:id="rId9"/>
    <p:sldId id="4223" r:id="rId10"/>
    <p:sldId id="4224" r:id="rId11"/>
    <p:sldId id="4225" r:id="rId12"/>
    <p:sldId id="3471" r:id="rId13"/>
    <p:sldId id="3472" r:id="rId14"/>
    <p:sldId id="3473" r:id="rId15"/>
    <p:sldId id="2122" r:id="rId16"/>
    <p:sldId id="2123" r:id="rId17"/>
    <p:sldId id="2124" r:id="rId18"/>
    <p:sldId id="3474" r:id="rId19"/>
    <p:sldId id="3475" r:id="rId20"/>
    <p:sldId id="3476" r:id="rId21"/>
    <p:sldId id="3477" r:id="rId22"/>
    <p:sldId id="3478" r:id="rId23"/>
    <p:sldId id="3479" r:id="rId24"/>
    <p:sldId id="3492" r:id="rId25"/>
    <p:sldId id="3493" r:id="rId26"/>
    <p:sldId id="3494" r:id="rId27"/>
    <p:sldId id="3622" r:id="rId28"/>
    <p:sldId id="4226" r:id="rId29"/>
    <p:sldId id="4227" r:id="rId30"/>
    <p:sldId id="4228" r:id="rId31"/>
    <p:sldId id="4229" r:id="rId32"/>
    <p:sldId id="4230" r:id="rId33"/>
    <p:sldId id="4231" r:id="rId34"/>
    <p:sldId id="4232" r:id="rId35"/>
    <p:sldId id="4233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money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45_03_money">
            <a:hlinkClick r:id="" action="ppaction://media"/>
            <a:extLst>
              <a:ext uri="{FF2B5EF4-FFF2-40B4-BE49-F238E27FC236}">
                <a16:creationId xmlns:a16="http://schemas.microsoft.com/office/drawing/2014/main" id="{90844D04-F33C-4F82-873B-D355D6CC36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8857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7357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お金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45_03_money">
            <a:hlinkClick r:id="" action="ppaction://media"/>
            <a:extLst>
              <a:ext uri="{FF2B5EF4-FFF2-40B4-BE49-F238E27FC236}">
                <a16:creationId xmlns:a16="http://schemas.microsoft.com/office/drawing/2014/main" id="{0AC2A4B9-4D40-4244-9B14-8CAFC114FB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8857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5248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1C3893-6BF2-4661-B94A-D25F40D88F8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大きさ・規模が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大きい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4_large">
            <a:hlinkClick r:id="" action="ppaction://media"/>
            <a:extLst>
              <a:ext uri="{FF2B5EF4-FFF2-40B4-BE49-F238E27FC236}">
                <a16:creationId xmlns:a16="http://schemas.microsoft.com/office/drawing/2014/main" id="{D679489D-3F99-4800-A0ED-4B254BD865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98075" y="996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102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99CCD1D-219D-459F-B4D9-8DC4D79626BD}"/>
              </a:ext>
            </a:extLst>
          </p:cNvPr>
          <p:cNvSpPr txBox="1"/>
          <p:nvPr/>
        </p:nvSpPr>
        <p:spPr>
          <a:xfrm>
            <a:off x="225287" y="2228672"/>
            <a:ext cx="86934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large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45_04_large">
            <a:hlinkClick r:id="" action="ppaction://media"/>
            <a:extLst>
              <a:ext uri="{FF2B5EF4-FFF2-40B4-BE49-F238E27FC236}">
                <a16:creationId xmlns:a16="http://schemas.microsoft.com/office/drawing/2014/main" id="{70757C96-D896-4C76-90DF-06549F9407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98075" y="996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6333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885FD1B-5F16-4C99-B38F-AB85742BEADA}"/>
              </a:ext>
            </a:extLst>
          </p:cNvPr>
          <p:cNvSpPr txBox="1"/>
          <p:nvPr/>
        </p:nvSpPr>
        <p:spPr>
          <a:xfrm>
            <a:off x="152401" y="2136339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大きさ・規模が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大きい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G3_45_04_large">
            <a:hlinkClick r:id="" action="ppaction://media"/>
            <a:extLst>
              <a:ext uri="{FF2B5EF4-FFF2-40B4-BE49-F238E27FC236}">
                <a16:creationId xmlns:a16="http://schemas.microsoft.com/office/drawing/2014/main" id="{DE4667A4-49ED-41F2-9083-ED6CCDD280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98075" y="996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0876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5_house">
            <a:hlinkClick r:id="" action="ppaction://media"/>
            <a:extLst>
              <a:ext uri="{FF2B5EF4-FFF2-40B4-BE49-F238E27FC236}">
                <a16:creationId xmlns:a16="http://schemas.microsoft.com/office/drawing/2014/main" id="{72B5A710-C077-4FCC-A8D5-5733324FD9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69475" y="1282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0352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house</a:t>
            </a:r>
          </a:p>
        </p:txBody>
      </p:sp>
      <p:pic>
        <p:nvPicPr>
          <p:cNvPr id="8" name="G3_45_05_house">
            <a:hlinkClick r:id="" action="ppaction://media"/>
            <a:extLst>
              <a:ext uri="{FF2B5EF4-FFF2-40B4-BE49-F238E27FC236}">
                <a16:creationId xmlns:a16="http://schemas.microsoft.com/office/drawing/2014/main" id="{9E1329D0-A303-4B28-BE98-40D97A115C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69475" y="1282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25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45_05_house">
            <a:hlinkClick r:id="" action="ppaction://media"/>
            <a:extLst>
              <a:ext uri="{FF2B5EF4-FFF2-40B4-BE49-F238E27FC236}">
                <a16:creationId xmlns:a16="http://schemas.microsoft.com/office/drawing/2014/main" id="{3F1AA549-AD32-4519-9C58-7F037D13CC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69475" y="1282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9238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眠る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6_sleep">
            <a:hlinkClick r:id="" action="ppaction://media"/>
            <a:extLst>
              <a:ext uri="{FF2B5EF4-FFF2-40B4-BE49-F238E27FC236}">
                <a16:creationId xmlns:a16="http://schemas.microsoft.com/office/drawing/2014/main" id="{CCFD2CE4-4C21-4729-AA7B-7B31904397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569450" y="1463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050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sleep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45_06_sleep">
            <a:hlinkClick r:id="" action="ppaction://media"/>
            <a:extLst>
              <a:ext uri="{FF2B5EF4-FFF2-40B4-BE49-F238E27FC236}">
                <a16:creationId xmlns:a16="http://schemas.microsoft.com/office/drawing/2014/main" id="{AC0A3139-8A94-49DD-ACAA-6578AF6CD4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569450" y="1463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079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眠る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45_06_sleep">
            <a:hlinkClick r:id="" action="ppaction://media"/>
            <a:extLst>
              <a:ext uri="{FF2B5EF4-FFF2-40B4-BE49-F238E27FC236}">
                <a16:creationId xmlns:a16="http://schemas.microsoft.com/office/drawing/2014/main" id="{89C405FA-0580-4BD4-A2C3-239E009041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569450" y="1463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4567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[a--] [d--]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一日中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7_all day">
            <a:hlinkClick r:id="" action="ppaction://media"/>
            <a:extLst>
              <a:ext uri="{FF2B5EF4-FFF2-40B4-BE49-F238E27FC236}">
                <a16:creationId xmlns:a16="http://schemas.microsoft.com/office/drawing/2014/main" id="{5C853B80-373C-424B-B819-0699CB7BB2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007600" y="1511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1358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321005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all day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45_07_all day">
            <a:hlinkClick r:id="" action="ppaction://media"/>
            <a:extLst>
              <a:ext uri="{FF2B5EF4-FFF2-40B4-BE49-F238E27FC236}">
                <a16:creationId xmlns:a16="http://schemas.microsoft.com/office/drawing/2014/main" id="{503E21CC-C831-4682-B297-4BD12C5977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007600" y="1511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066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一日中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45_07_all day">
            <a:hlinkClick r:id="" action="ppaction://media"/>
            <a:extLst>
              <a:ext uri="{FF2B5EF4-FFF2-40B4-BE49-F238E27FC236}">
                <a16:creationId xmlns:a16="http://schemas.microsoft.com/office/drawing/2014/main" id="{5E78F37D-AC1A-4EB2-8804-90F400CAC3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007600" y="1511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1176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であれば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よいのだが</a:t>
              </a:r>
              <a:endParaRPr kumimoji="1" lang="ja-JP" altLang="en-US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8_wish">
            <a:hlinkClick r:id="" action="ppaction://media"/>
            <a:extLst>
              <a:ext uri="{FF2B5EF4-FFF2-40B4-BE49-F238E27FC236}">
                <a16:creationId xmlns:a16="http://schemas.microsoft.com/office/drawing/2014/main" id="{670D31B9-E6B0-47F1-8FC8-8E55EBA13C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98050" y="16446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3A6B6933-5395-56A7-F8A8-7DB941C37E0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2713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wish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45_08_wish">
            <a:hlinkClick r:id="" action="ppaction://media"/>
            <a:extLst>
              <a:ext uri="{FF2B5EF4-FFF2-40B4-BE49-F238E27FC236}">
                <a16:creationId xmlns:a16="http://schemas.microsoft.com/office/drawing/2014/main" id="{B81C4E8D-38F9-4B95-AC02-AAACA76D6C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98050" y="16446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086F9BA-5DF4-F8C1-58F2-DB90EC01ACC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6770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8E12316-E9F1-4AC3-9C56-8993316B327B}"/>
              </a:ext>
            </a:extLst>
          </p:cNvPr>
          <p:cNvSpPr txBox="1"/>
          <p:nvPr/>
        </p:nvSpPr>
        <p:spPr>
          <a:xfrm>
            <a:off x="152401" y="2136339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であれば</a:t>
            </a:r>
            <a:endParaRPr kumimoji="1" lang="en-US" altLang="ja-JP" sz="6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よいのだが</a:t>
            </a:r>
            <a:endParaRPr kumimoji="1" lang="ja-JP" altLang="en-US" sz="199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G3_45_08_wish">
            <a:hlinkClick r:id="" action="ppaction://media"/>
            <a:extLst>
              <a:ext uri="{FF2B5EF4-FFF2-40B4-BE49-F238E27FC236}">
                <a16:creationId xmlns:a16="http://schemas.microsoft.com/office/drawing/2014/main" id="{D0A76F4C-45F3-4962-B069-249D2CF796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798050" y="1644650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9054842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9FA46-D088-E7B8-378F-647AE8778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081601-9CE0-05FC-C9BD-0A8A25A91B7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99FCB24-D73F-3627-2BCC-1AA64E39E14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B42088-7116-041C-E15C-E17F1AC3893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972B501-F934-BB6E-A5A0-CABFEABBA5D9}"/>
              </a:ext>
            </a:extLst>
          </p:cNvPr>
          <p:cNvGrpSpPr/>
          <p:nvPr/>
        </p:nvGrpSpPr>
        <p:grpSpPr>
          <a:xfrm>
            <a:off x="344558" y="1799706"/>
            <a:ext cx="8454886" cy="3258589"/>
            <a:chOff x="344558" y="2318706"/>
            <a:chExt cx="8454886" cy="325858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DDF0615-F852-9514-D552-1AC4743CCBC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if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16E0BDC-A1A4-3C7C-879F-8C1CCE401A0C}"/>
                </a:ext>
              </a:extLst>
            </p:cNvPr>
            <p:cNvSpPr txBox="1"/>
            <p:nvPr/>
          </p:nvSpPr>
          <p:spPr>
            <a:xfrm>
              <a:off x="344558" y="2318706"/>
              <a:ext cx="84548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もし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ならば</a:t>
              </a:r>
            </a:p>
          </p:txBody>
        </p:sp>
      </p:grpSp>
      <p:pic>
        <p:nvPicPr>
          <p:cNvPr id="9" name="G3_45_01_if">
            <a:hlinkClick r:id="" action="ppaction://media"/>
            <a:extLst>
              <a:ext uri="{FF2B5EF4-FFF2-40B4-BE49-F238E27FC236}">
                <a16:creationId xmlns:a16="http://schemas.microsoft.com/office/drawing/2014/main" id="{02581BAE-E127-8D17-97DB-63EEC12119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931400" y="11017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F96844-7BD9-CF8B-CE20-60C1B753F713}"/>
              </a:ext>
            </a:extLst>
          </p:cNvPr>
          <p:cNvSpPr/>
          <p:nvPr/>
        </p:nvSpPr>
        <p:spPr>
          <a:xfrm>
            <a:off x="3937000" y="3312668"/>
            <a:ext cx="1261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4927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7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96EF1-7A25-662C-AEF6-6EA0CB584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6526BBF-7DFA-62A0-8060-D0374605359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8828900-E820-CDF8-7190-2D55A890D61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AA59F5-F27E-15B3-BF04-1D0798E4B6C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EB3381A-D422-C673-E88C-73533A5869EE}"/>
              </a:ext>
            </a:extLst>
          </p:cNvPr>
          <p:cNvGrpSpPr/>
          <p:nvPr/>
        </p:nvGrpSpPr>
        <p:grpSpPr>
          <a:xfrm>
            <a:off x="749300" y="1636202"/>
            <a:ext cx="7645400" cy="3585596"/>
            <a:chOff x="749300" y="1991699"/>
            <a:chExt cx="76454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11CA0EE-A3AB-D927-7330-D477F739E7EA}"/>
                </a:ext>
              </a:extLst>
            </p:cNvPr>
            <p:cNvSpPr txBox="1"/>
            <p:nvPr/>
          </p:nvSpPr>
          <p:spPr>
            <a:xfrm>
              <a:off x="749300" y="4007635"/>
              <a:ext cx="7645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enough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25025BF-FEE5-B22A-BD08-1064B199546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45_02_enough">
            <a:hlinkClick r:id="" action="ppaction://media"/>
            <a:extLst>
              <a:ext uri="{FF2B5EF4-FFF2-40B4-BE49-F238E27FC236}">
                <a16:creationId xmlns:a16="http://schemas.microsoft.com/office/drawing/2014/main" id="{D0A68DA0-7286-5584-B10F-4E62F75429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921875" y="625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12B6736-BDF7-BF07-7F70-4F01477B633F}"/>
              </a:ext>
            </a:extLst>
          </p:cNvPr>
          <p:cNvSpPr/>
          <p:nvPr/>
        </p:nvSpPr>
        <p:spPr>
          <a:xfrm>
            <a:off x="2095500" y="3595440"/>
            <a:ext cx="4944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210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344558" y="1799706"/>
            <a:ext cx="8454886" cy="3258589"/>
            <a:chOff x="344558" y="2318706"/>
            <a:chExt cx="8454886" cy="325858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344558" y="2318706"/>
              <a:ext cx="84548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もし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ならば</a:t>
              </a:r>
            </a:p>
          </p:txBody>
        </p:sp>
      </p:grpSp>
      <p:pic>
        <p:nvPicPr>
          <p:cNvPr id="9" name="G3_45_01_if">
            <a:hlinkClick r:id="" action="ppaction://media"/>
            <a:extLst>
              <a:ext uri="{FF2B5EF4-FFF2-40B4-BE49-F238E27FC236}">
                <a16:creationId xmlns:a16="http://schemas.microsoft.com/office/drawing/2014/main" id="{5A133BD0-126C-4D82-8EBB-30C9D15757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31400" y="1101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7033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7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B7432-EBD8-EBF1-EE15-72EEB5346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8551505-8088-B94D-BC73-B2C795764D0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3E9E8D8-A638-0D58-3CA0-D9E1496D4F2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FABC1C4-5F0A-54F3-DD4E-DC31957411D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C09DCB-B302-C563-F5CC-8C7487A307AC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0B255FD-C6BF-83FF-E4C5-6DBAC1D50342}"/>
                </a:ext>
              </a:extLst>
            </p:cNvPr>
            <p:cNvSpPr txBox="1"/>
            <p:nvPr/>
          </p:nvSpPr>
          <p:spPr>
            <a:xfrm>
              <a:off x="1009650" y="4007635"/>
              <a:ext cx="71247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money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746EAC4-C9D6-CFEC-4D7D-3E4DDDF36DA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お金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3_money">
            <a:hlinkClick r:id="" action="ppaction://media"/>
            <a:extLst>
              <a:ext uri="{FF2B5EF4-FFF2-40B4-BE49-F238E27FC236}">
                <a16:creationId xmlns:a16="http://schemas.microsoft.com/office/drawing/2014/main" id="{0B9C18F4-BB9C-F958-59DD-D9D24FA9A5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188575" y="13303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D625B0-2491-8925-96C6-E736944D21FC}"/>
              </a:ext>
            </a:extLst>
          </p:cNvPr>
          <p:cNvSpPr/>
          <p:nvPr/>
        </p:nvSpPr>
        <p:spPr>
          <a:xfrm>
            <a:off x="2368550" y="3631442"/>
            <a:ext cx="43985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757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5E1D0-A2F4-E064-2A8E-C8874A341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0C79592-0A54-BAF4-EB29-145AC9642D1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62475E6-C6F2-BF07-1611-7E56C9F27E4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048EB19-655C-0D25-6228-8B9D4EF47CA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C36111A-6E45-E9E0-BF65-FC7886BDBBD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70C9CA3-9CD2-DC6E-81BC-D678F6E1E0F5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大きさ・規模が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大きい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8ABEBC7-D1D7-49BE-F520-DAAE26EF3A9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large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4_large">
            <a:hlinkClick r:id="" action="ppaction://media"/>
            <a:extLst>
              <a:ext uri="{FF2B5EF4-FFF2-40B4-BE49-F238E27FC236}">
                <a16:creationId xmlns:a16="http://schemas.microsoft.com/office/drawing/2014/main" id="{E54CBF59-1412-8BC2-CD39-8667398D84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998075" y="9969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DB1AD88-D75E-1197-2057-33D423A5BD5C}"/>
              </a:ext>
            </a:extLst>
          </p:cNvPr>
          <p:cNvSpPr/>
          <p:nvPr/>
        </p:nvSpPr>
        <p:spPr>
          <a:xfrm>
            <a:off x="2876550" y="4026575"/>
            <a:ext cx="33825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524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10B36-A2B6-560D-1674-DA0256B68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8A9E6B-ED22-DF38-993F-934C07C82E3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27A16F2-6B47-25C8-9BBF-ECF7C2F7771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65A9E5-6DD6-8AEA-0C69-A94327A0B59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A794EDA-E70F-0C83-DF8B-6AF7BC19A06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138E36A-D40B-6555-C221-B752649C3CC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house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D2AAB6A-3AE2-94A9-F86F-975E04031452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5_house">
            <a:hlinkClick r:id="" action="ppaction://media"/>
            <a:extLst>
              <a:ext uri="{FF2B5EF4-FFF2-40B4-BE49-F238E27FC236}">
                <a16:creationId xmlns:a16="http://schemas.microsoft.com/office/drawing/2014/main" id="{32F0B6A6-042F-0281-A8CF-7256F672F5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69475" y="12827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E583019-4A73-2C31-0CA5-2A20200C717C}"/>
              </a:ext>
            </a:extLst>
          </p:cNvPr>
          <p:cNvSpPr/>
          <p:nvPr/>
        </p:nvSpPr>
        <p:spPr>
          <a:xfrm>
            <a:off x="2578100" y="3764292"/>
            <a:ext cx="39794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8731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B4384-C44B-0F82-9C56-0AE5AA109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3F9FA60-7B84-CE81-5DF7-1FAA2C0671F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5E080AC-4365-934C-1F3F-BE69190A232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6913160-A220-A642-5A0A-F7109D54788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7F431BE-27DF-896D-D84A-64794F0156C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3DB78F1-6484-6C6C-6D70-8D03FA0390E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sleep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D6B977E-7A1F-C7EB-5B27-2EEBD2BD43E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眠る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6_sleep">
            <a:hlinkClick r:id="" action="ppaction://media"/>
            <a:extLst>
              <a:ext uri="{FF2B5EF4-FFF2-40B4-BE49-F238E27FC236}">
                <a16:creationId xmlns:a16="http://schemas.microsoft.com/office/drawing/2014/main" id="{B2AD30BA-78E2-823C-DAA9-A229F7C6A3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569450" y="1463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437D6B2-44E8-F6E5-F840-A6AB091CDC4E}"/>
              </a:ext>
            </a:extLst>
          </p:cNvPr>
          <p:cNvSpPr/>
          <p:nvPr/>
        </p:nvSpPr>
        <p:spPr>
          <a:xfrm>
            <a:off x="2736850" y="3631442"/>
            <a:ext cx="36619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337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99D30-EC5E-1C99-83D6-4D2F9B06A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4508FB3-B14D-0071-6760-64EB2AD45FA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1B89DA0-841A-0169-C540-D2B4416D5CD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0DC9D2-6D34-ECEC-1735-E65EAE15750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7F5C93F-835C-B989-0835-EC1EC9EB88C6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A4C2E9E-72AF-8AF3-3EDD-74CF7A23B1A5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[all] [day]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796B13C-7771-F450-EF2E-2B0D0E0773F0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一日中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7_all day">
            <a:hlinkClick r:id="" action="ppaction://media"/>
            <a:extLst>
              <a:ext uri="{FF2B5EF4-FFF2-40B4-BE49-F238E27FC236}">
                <a16:creationId xmlns:a16="http://schemas.microsoft.com/office/drawing/2014/main" id="{C15D2814-F6D0-A743-5D9B-16BC1C5231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007600" y="15113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C565502-F823-B542-848C-0CFB194B0DF7}"/>
              </a:ext>
            </a:extLst>
          </p:cNvPr>
          <p:cNvSpPr/>
          <p:nvPr/>
        </p:nvSpPr>
        <p:spPr>
          <a:xfrm>
            <a:off x="2439623" y="3765550"/>
            <a:ext cx="1452927" cy="120308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BAEC3D4-98E2-CDFC-07E6-85362D599254}"/>
              </a:ext>
            </a:extLst>
          </p:cNvPr>
          <p:cNvSpPr/>
          <p:nvPr/>
        </p:nvSpPr>
        <p:spPr>
          <a:xfrm>
            <a:off x="4790700" y="3765550"/>
            <a:ext cx="1908550" cy="120308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286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B7122-84A6-487B-50B2-35BB66DAF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496314C-A5BA-DED8-DFB4-5E82E7F2EA0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F572C8C-2750-2E4B-8DF6-B43930A1E7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DB55E98-437C-E748-3E9B-131346BDAF5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D5257B4-6DC9-BEB0-F05C-5D285B138F99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45B446C-D1D4-DD6A-EC46-F9AAAFB6BE93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であれば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よいのだが</a:t>
              </a:r>
              <a:endParaRPr kumimoji="1" lang="ja-JP" altLang="en-US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BE78405-CFA4-429D-76FC-DB2E435F187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8_wish">
            <a:hlinkClick r:id="" action="ppaction://media"/>
            <a:extLst>
              <a:ext uri="{FF2B5EF4-FFF2-40B4-BE49-F238E27FC236}">
                <a16:creationId xmlns:a16="http://schemas.microsoft.com/office/drawing/2014/main" id="{7CB12E10-9D71-B3C1-14CD-D8892F453E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98050" y="16446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7E67E8A-D03E-CBC6-E4C7-FB459310B43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6ACD3AA-AE3B-67CF-2B0C-8BFDD0CC96E0}"/>
              </a:ext>
            </a:extLst>
          </p:cNvPr>
          <p:cNvSpPr/>
          <p:nvPr/>
        </p:nvSpPr>
        <p:spPr>
          <a:xfrm>
            <a:off x="2889250" y="3906014"/>
            <a:ext cx="33571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1950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G3_45_01_if">
            <a:hlinkClick r:id="" action="ppaction://media"/>
            <a:extLst>
              <a:ext uri="{FF2B5EF4-FFF2-40B4-BE49-F238E27FC236}">
                <a16:creationId xmlns:a16="http://schemas.microsoft.com/office/drawing/2014/main" id="{80845CA3-375C-4BE4-B1B1-2A9BD15A07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31400" y="1101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0396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F31ED63-1DDC-404A-AEF0-E61ED5966E59}"/>
              </a:ext>
            </a:extLst>
          </p:cNvPr>
          <p:cNvSpPr txBox="1"/>
          <p:nvPr/>
        </p:nvSpPr>
        <p:spPr>
          <a:xfrm>
            <a:off x="344558" y="2644170"/>
            <a:ext cx="84548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ならば</a:t>
            </a:r>
          </a:p>
        </p:txBody>
      </p:sp>
      <p:pic>
        <p:nvPicPr>
          <p:cNvPr id="6" name="G3_45_01_if">
            <a:hlinkClick r:id="" action="ppaction://media"/>
            <a:extLst>
              <a:ext uri="{FF2B5EF4-FFF2-40B4-BE49-F238E27FC236}">
                <a16:creationId xmlns:a16="http://schemas.microsoft.com/office/drawing/2014/main" id="{68A6A665-B6F4-4282-9008-3FF698EBB6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31400" y="1101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0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45_02_enough">
            <a:hlinkClick r:id="" action="ppaction://media"/>
            <a:extLst>
              <a:ext uri="{FF2B5EF4-FFF2-40B4-BE49-F238E27FC236}">
                <a16:creationId xmlns:a16="http://schemas.microsoft.com/office/drawing/2014/main" id="{D19536CC-3155-4083-81D9-F05C762BEE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2187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9202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421032"/>
            <a:ext cx="821634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enough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45_02_enough">
            <a:hlinkClick r:id="" action="ppaction://media"/>
            <a:extLst>
              <a:ext uri="{FF2B5EF4-FFF2-40B4-BE49-F238E27FC236}">
                <a16:creationId xmlns:a16="http://schemas.microsoft.com/office/drawing/2014/main" id="{8CE17564-5304-4755-809B-D35F54FB0F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2187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372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十分な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45_02_enough">
            <a:hlinkClick r:id="" action="ppaction://media"/>
            <a:extLst>
              <a:ext uri="{FF2B5EF4-FFF2-40B4-BE49-F238E27FC236}">
                <a16:creationId xmlns:a16="http://schemas.microsoft.com/office/drawing/2014/main" id="{21EBEC97-305B-48FF-BC6C-0AF3CA8AB9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2187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863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お金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45_03_money">
            <a:hlinkClick r:id="" action="ppaction://media"/>
            <a:extLst>
              <a:ext uri="{FF2B5EF4-FFF2-40B4-BE49-F238E27FC236}">
                <a16:creationId xmlns:a16="http://schemas.microsoft.com/office/drawing/2014/main" id="{BBFEBD67-0A92-4970-873C-B0BF2C3E8B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8857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4398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17691</TotalTime>
  <Words>179</Words>
  <Application>Microsoft Office PowerPoint</Application>
  <PresentationFormat>画面に合わせる (4:3)</PresentationFormat>
  <Paragraphs>70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2173</cp:revision>
  <cp:lastPrinted>2016-06-23T16:36:17Z</cp:lastPrinted>
  <dcterms:created xsi:type="dcterms:W3CDTF">2016-05-30T03:13:09Z</dcterms:created>
  <dcterms:modified xsi:type="dcterms:W3CDTF">2025-12-17T07:13:08Z</dcterms:modified>
</cp:coreProperties>
</file>