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19" r:id="rId4"/>
    <p:sldId id="2020" r:id="rId5"/>
    <p:sldId id="2021" r:id="rId6"/>
    <p:sldId id="4244" r:id="rId7"/>
    <p:sldId id="4245" r:id="rId8"/>
    <p:sldId id="4246" r:id="rId9"/>
    <p:sldId id="4214" r:id="rId10"/>
    <p:sldId id="4215" r:id="rId11"/>
    <p:sldId id="4216" r:id="rId12"/>
    <p:sldId id="3726" r:id="rId13"/>
    <p:sldId id="3727" r:id="rId14"/>
    <p:sldId id="3728" r:id="rId15"/>
    <p:sldId id="2143" r:id="rId16"/>
    <p:sldId id="2144" r:id="rId17"/>
    <p:sldId id="2145" r:id="rId18"/>
    <p:sldId id="2050" r:id="rId19"/>
    <p:sldId id="2051" r:id="rId20"/>
    <p:sldId id="2052" r:id="rId21"/>
    <p:sldId id="2062" r:id="rId22"/>
    <p:sldId id="2063" r:id="rId23"/>
    <p:sldId id="2064" r:id="rId24"/>
    <p:sldId id="2146" r:id="rId25"/>
    <p:sldId id="2147" r:id="rId26"/>
    <p:sldId id="2148" r:id="rId27"/>
    <p:sldId id="4247" r:id="rId28"/>
    <p:sldId id="4248" r:id="rId29"/>
    <p:sldId id="4249" r:id="rId30"/>
    <p:sldId id="2053" r:id="rId31"/>
    <p:sldId id="2054" r:id="rId32"/>
    <p:sldId id="2055" r:id="rId33"/>
    <p:sldId id="3646" r:id="rId34"/>
    <p:sldId id="4250" r:id="rId35"/>
    <p:sldId id="4251" r:id="rId36"/>
    <p:sldId id="4252" r:id="rId37"/>
    <p:sldId id="4253" r:id="rId38"/>
    <p:sldId id="4254" r:id="rId39"/>
    <p:sldId id="4255" r:id="rId40"/>
    <p:sldId id="4256" r:id="rId41"/>
    <p:sldId id="4257" r:id="rId42"/>
    <p:sldId id="4258" r:id="rId43"/>
    <p:sldId id="425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64FA1-1DD2-4129-D415-EDD85118E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48D084-F3D6-FE9D-1187-E0B0C51A40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E0D93C-4065-4E87-E061-F19D9117493F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 a role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lay a role">
            <a:hlinkClick r:id="" action="ppaction://media"/>
            <a:extLst>
              <a:ext uri="{FF2B5EF4-FFF2-40B4-BE49-F238E27FC236}">
                <a16:creationId xmlns:a16="http://schemas.microsoft.com/office/drawing/2014/main" id="{1E048AD1-7506-7AA0-6601-A428E724A3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266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530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D62C0-46B1-137F-3603-DEB2855C1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B284F01-2666-70E6-6408-6DF0E05426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500D2C-68D3-5753-E738-56A108A121A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役割を担う</a:t>
            </a:r>
          </a:p>
        </p:txBody>
      </p:sp>
      <p:pic>
        <p:nvPicPr>
          <p:cNvPr id="2" name="play a role">
            <a:hlinkClick r:id="" action="ppaction://media"/>
            <a:extLst>
              <a:ext uri="{FF2B5EF4-FFF2-40B4-BE49-F238E27FC236}">
                <a16:creationId xmlns:a16="http://schemas.microsoft.com/office/drawing/2014/main" id="{76187D74-59FE-0496-DD3C-F1740F6549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266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16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83110-C935-01D4-7081-719C40FA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323695-B815-010A-5D2F-8937B7CAC5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6D7592-694A-6CBB-A7BE-0D5C8F55ADC1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06DF58-2C1E-6711-E27E-7553799B31C8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44A568-8569-0C8E-6B85-28AF630A185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重要な</a:t>
              </a:r>
            </a:p>
          </p:txBody>
        </p:sp>
      </p:grpSp>
      <p:pic>
        <p:nvPicPr>
          <p:cNvPr id="2" name="important">
            <a:hlinkClick r:id="" action="ppaction://media"/>
            <a:extLst>
              <a:ext uri="{FF2B5EF4-FFF2-40B4-BE49-F238E27FC236}">
                <a16:creationId xmlns:a16="http://schemas.microsoft.com/office/drawing/2014/main" id="{27CA9AB8-216F-BF79-1EE2-FD17BE2982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1513" y="1727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6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AB17-1E18-7977-9C85-86344715B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270A8-1686-35CE-ADD6-42E13ADBB2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188A278-A0C1-A59C-B80E-9964FF12B6A4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important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important">
            <a:hlinkClick r:id="" action="ppaction://media"/>
            <a:extLst>
              <a:ext uri="{FF2B5EF4-FFF2-40B4-BE49-F238E27FC236}">
                <a16:creationId xmlns:a16="http://schemas.microsoft.com/office/drawing/2014/main" id="{E347462A-9913-7F2F-31CC-E293EF6A24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1513" y="1727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0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C0FCF-19EB-CC6E-BBE9-13FCE00C6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93D032-D10B-BE72-3E97-F7F9D6C5F3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136649-5D53-5E00-A696-B87DD39938FF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重要な</a:t>
            </a:r>
          </a:p>
        </p:txBody>
      </p:sp>
      <p:pic>
        <p:nvPicPr>
          <p:cNvPr id="3" name="important">
            <a:hlinkClick r:id="" action="ppaction://media"/>
            <a:extLst>
              <a:ext uri="{FF2B5EF4-FFF2-40B4-BE49-F238E27FC236}">
                <a16:creationId xmlns:a16="http://schemas.microsoft.com/office/drawing/2014/main" id="{A94F0D74-1182-9251-A26B-23948A6D3E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1513" y="1727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4173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89A3609-9238-4035-8F8C-BF2036ACB88F}"/>
              </a:ext>
            </a:extLst>
          </p:cNvPr>
          <p:cNvGrpSpPr/>
          <p:nvPr/>
        </p:nvGrpSpPr>
        <p:grpSpPr>
          <a:xfrm>
            <a:off x="687897" y="1780650"/>
            <a:ext cx="7768206" cy="3173591"/>
            <a:chOff x="687897" y="2280594"/>
            <a:chExt cx="7768206" cy="317359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B0D8CF-A2A8-4F39-AD8B-69E54DF3136F}"/>
                </a:ext>
              </a:extLst>
            </p:cNvPr>
            <p:cNvSpPr txBox="1"/>
            <p:nvPr/>
          </p:nvSpPr>
          <p:spPr>
            <a:xfrm>
              <a:off x="687897" y="4007635"/>
              <a:ext cx="776820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EA6A93C-9D9D-4486-BAFC-F77874A56CDE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チョコレート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hocolate">
            <a:hlinkClick r:id="" action="ppaction://media"/>
            <a:extLst>
              <a:ext uri="{FF2B5EF4-FFF2-40B4-BE49-F238E27FC236}">
                <a16:creationId xmlns:a16="http://schemas.microsoft.com/office/drawing/2014/main" id="{7E50B123-2416-0AC7-835E-29CB7C0B65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2155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09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E5B0C06-4932-DC64-3912-35D9B390A8EB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chocolate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hocolate">
            <a:hlinkClick r:id="" action="ppaction://media"/>
            <a:extLst>
              <a:ext uri="{FF2B5EF4-FFF2-40B4-BE49-F238E27FC236}">
                <a16:creationId xmlns:a16="http://schemas.microsoft.com/office/drawing/2014/main" id="{2D7E1C01-04C4-E48A-797E-68A7822BA4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2155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2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D3DA44-1AE0-4529-BE0D-86DDB52A0787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チョコレート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hocolate">
            <a:hlinkClick r:id="" action="ppaction://media"/>
            <a:extLst>
              <a:ext uri="{FF2B5EF4-FFF2-40B4-BE49-F238E27FC236}">
                <a16:creationId xmlns:a16="http://schemas.microsoft.com/office/drawing/2014/main" id="{BE87167D-C851-EBB1-228E-9711EF9B2D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2155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31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492C54A-8303-9DF9-2D9B-1BB1F3E9376C}"/>
              </a:ext>
            </a:extLst>
          </p:cNvPr>
          <p:cNvGrpSpPr/>
          <p:nvPr/>
        </p:nvGrpSpPr>
        <p:grpSpPr>
          <a:xfrm>
            <a:off x="0" y="1402564"/>
            <a:ext cx="9144000" cy="4052873"/>
            <a:chOff x="0" y="1193130"/>
            <a:chExt cx="9144000" cy="405287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19313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原料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から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できている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BF16DE57-2C4F-8F1D-5C8E-3A8CF46E4CFE}"/>
                </a:ext>
              </a:extLst>
            </p:cNvPr>
            <p:cNvSpPr txBox="1"/>
            <p:nvPr/>
          </p:nvSpPr>
          <p:spPr>
            <a:xfrm>
              <a:off x="0" y="404567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[b-] [m---] [f---]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be made from">
            <a:hlinkClick r:id="" action="ppaction://media"/>
            <a:extLst>
              <a:ext uri="{FF2B5EF4-FFF2-40B4-BE49-F238E27FC236}">
                <a16:creationId xmlns:a16="http://schemas.microsoft.com/office/drawing/2014/main" id="{9E6DACA2-3D82-4F0E-0B2B-DA1E0B7808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1618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36895" y="2828836"/>
            <a:ext cx="80702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 made from ...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e made from">
            <a:hlinkClick r:id="" action="ppaction://media"/>
            <a:extLst>
              <a:ext uri="{FF2B5EF4-FFF2-40B4-BE49-F238E27FC236}">
                <a16:creationId xmlns:a16="http://schemas.microsoft.com/office/drawing/2014/main" id="{4A7556DF-C584-75E2-3CBF-7345AB3D77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6027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E43A41-D3CA-B571-21B2-6BFCE694164C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原料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できている</a:t>
            </a:r>
          </a:p>
        </p:txBody>
      </p:sp>
      <p:pic>
        <p:nvPicPr>
          <p:cNvPr id="2" name="be made from">
            <a:hlinkClick r:id="" action="ppaction://media"/>
            <a:extLst>
              <a:ext uri="{FF2B5EF4-FFF2-40B4-BE49-F238E27FC236}">
                <a16:creationId xmlns:a16="http://schemas.microsoft.com/office/drawing/2014/main" id="{86441F08-1FD4-A57C-387D-D46D5C41AD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7861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カカオ</a:t>
              </a:r>
            </a:p>
          </p:txBody>
        </p:sp>
      </p:grpSp>
      <p:pic>
        <p:nvPicPr>
          <p:cNvPr id="2" name="cacao">
            <a:hlinkClick r:id="" action="ppaction://media"/>
            <a:extLst>
              <a:ext uri="{FF2B5EF4-FFF2-40B4-BE49-F238E27FC236}">
                <a16:creationId xmlns:a16="http://schemas.microsoft.com/office/drawing/2014/main" id="{B9ED4737-4F86-FB58-5774-1A62FF20FE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2298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3034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927652" y="2105561"/>
            <a:ext cx="728869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cacao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acao">
            <a:hlinkClick r:id="" action="ppaction://media"/>
            <a:extLst>
              <a:ext uri="{FF2B5EF4-FFF2-40B4-BE49-F238E27FC236}">
                <a16:creationId xmlns:a16="http://schemas.microsoft.com/office/drawing/2014/main" id="{B03D74D5-651C-752C-C63D-D3C35D37F0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2298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31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カカオ</a:t>
            </a:r>
          </a:p>
        </p:txBody>
      </p:sp>
      <p:pic>
        <p:nvPicPr>
          <p:cNvPr id="2" name="cacao">
            <a:hlinkClick r:id="" action="ppaction://media"/>
            <a:extLst>
              <a:ext uri="{FF2B5EF4-FFF2-40B4-BE49-F238E27FC236}">
                <a16:creationId xmlns:a16="http://schemas.microsoft.com/office/drawing/2014/main" id="{1FF2BC67-5E2A-8F97-B5A3-FA4704347A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2298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37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53673" y="4007635"/>
              <a:ext cx="80366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不可欠な</a:t>
              </a:r>
            </a:p>
          </p:txBody>
        </p:sp>
      </p:grpSp>
      <p:pic>
        <p:nvPicPr>
          <p:cNvPr id="2" name="essential">
            <a:hlinkClick r:id="" action="ppaction://media"/>
            <a:extLst>
              <a:ext uri="{FF2B5EF4-FFF2-40B4-BE49-F238E27FC236}">
                <a16:creationId xmlns:a16="http://schemas.microsoft.com/office/drawing/2014/main" id="{1F0C9EB1-4607-F775-F6B5-E11D201F34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2122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261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06E9EB-24C4-48A9-AA6B-C3B34516B52B}"/>
              </a:ext>
            </a:extLst>
          </p:cNvPr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essential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essential">
            <a:hlinkClick r:id="" action="ppaction://media"/>
            <a:extLst>
              <a:ext uri="{FF2B5EF4-FFF2-40B4-BE49-F238E27FC236}">
                <a16:creationId xmlns:a16="http://schemas.microsoft.com/office/drawing/2014/main" id="{1B8D5D18-B022-1420-5128-B277060990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2122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250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不可欠な</a:t>
            </a:r>
          </a:p>
        </p:txBody>
      </p:sp>
      <p:pic>
        <p:nvPicPr>
          <p:cNvPr id="2" name="essential">
            <a:hlinkClick r:id="" action="ppaction://media"/>
            <a:extLst>
              <a:ext uri="{FF2B5EF4-FFF2-40B4-BE49-F238E27FC236}">
                <a16:creationId xmlns:a16="http://schemas.microsoft.com/office/drawing/2014/main" id="{79F207AB-D0CD-FB6D-B719-0FDBDE6FFF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2122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8842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21981-3D04-4687-42E3-4A78C7702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F835198-E9B3-9241-830D-F964176298E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C411847-D225-E64F-A6DE-723A231823D3}"/>
              </a:ext>
            </a:extLst>
          </p:cNvPr>
          <p:cNvGrpSpPr/>
          <p:nvPr/>
        </p:nvGrpSpPr>
        <p:grpSpPr>
          <a:xfrm>
            <a:off x="687897" y="1780650"/>
            <a:ext cx="7768206" cy="3173591"/>
            <a:chOff x="687897" y="2280594"/>
            <a:chExt cx="7768206" cy="317359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5BFA02B-0F36-2F04-B16D-5E477C1CFBAC}"/>
                </a:ext>
              </a:extLst>
            </p:cNvPr>
            <p:cNvSpPr txBox="1"/>
            <p:nvPr/>
          </p:nvSpPr>
          <p:spPr>
            <a:xfrm>
              <a:off x="687897" y="4007635"/>
              <a:ext cx="776820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34DBDD8-F215-0996-4FAA-18D49BD0539A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に授粉する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ollinate">
            <a:hlinkClick r:id="" action="ppaction://media"/>
            <a:extLst>
              <a:ext uri="{FF2B5EF4-FFF2-40B4-BE49-F238E27FC236}">
                <a16:creationId xmlns:a16="http://schemas.microsoft.com/office/drawing/2014/main" id="{7DC571CA-3103-0663-4E9D-252A2222C9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1513" y="15351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0175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A6B5F-0513-90BE-DACD-1570C1153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7F2E21F-8A25-883A-1512-E24B860A498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3E96DAA-B5DB-24E2-8B88-A9EA849CFF12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pollinate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pollinate">
            <a:hlinkClick r:id="" action="ppaction://media"/>
            <a:extLst>
              <a:ext uri="{FF2B5EF4-FFF2-40B4-BE49-F238E27FC236}">
                <a16:creationId xmlns:a16="http://schemas.microsoft.com/office/drawing/2014/main" id="{7D871D77-B80F-868C-B04A-E0F3AC1F94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1513" y="15351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0502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9BD65-F119-B293-1E07-F28188DD4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7C3C654-F7B5-030B-9442-E6C98D10A14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E9652CF-3895-C8E9-EBE8-CC5D68D28C43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に授粉する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ollinate">
            <a:hlinkClick r:id="" action="ppaction://media"/>
            <a:extLst>
              <a:ext uri="{FF2B5EF4-FFF2-40B4-BE49-F238E27FC236}">
                <a16:creationId xmlns:a16="http://schemas.microsoft.com/office/drawing/2014/main" id="{EBF6BC9A-1EBE-01A3-F768-8EDB4A615E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1513" y="15351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716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bite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刺す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itten">
            <a:hlinkClick r:id="" action="ppaction://media"/>
            <a:extLst>
              <a:ext uri="{FF2B5EF4-FFF2-40B4-BE49-F238E27FC236}">
                <a16:creationId xmlns:a16="http://schemas.microsoft.com/office/drawing/2014/main" id="{CB33EF85-94A4-9D36-96EF-522B57A55E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5097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7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植物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D46D983-DED2-A0AE-FB21-7B3A744D0B0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lant">
            <a:hlinkClick r:id="" action="ppaction://media"/>
            <a:extLst>
              <a:ext uri="{FF2B5EF4-FFF2-40B4-BE49-F238E27FC236}">
                <a16:creationId xmlns:a16="http://schemas.microsoft.com/office/drawing/2014/main" id="{7A601549-FDEE-73BE-D4D8-AF9315D8AF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1778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815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B725A1-A7EA-7064-A345-D833115E605E}"/>
              </a:ext>
            </a:extLst>
          </p:cNvPr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plant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50C3438-8E5E-35A6-DD7C-42560A21D54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lant">
            <a:hlinkClick r:id="" action="ppaction://media"/>
            <a:extLst>
              <a:ext uri="{FF2B5EF4-FFF2-40B4-BE49-F238E27FC236}">
                <a16:creationId xmlns:a16="http://schemas.microsoft.com/office/drawing/2014/main" id="{0512F828-60DB-8FDC-3D39-5C975C4D87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1778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024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植物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3" name="plant">
            <a:hlinkClick r:id="" action="ppaction://media"/>
            <a:extLst>
              <a:ext uri="{FF2B5EF4-FFF2-40B4-BE49-F238E27FC236}">
                <a16:creationId xmlns:a16="http://schemas.microsoft.com/office/drawing/2014/main" id="{5E30DAC8-BCBD-12A5-073A-96DC80E6A39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63575" y="1778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4983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CCCAB-B018-FCB0-6263-BD648108C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71202A-7E11-F81C-C5B4-867B6AEF57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04A5CF3-06FA-367C-3FF3-22FC3A4DF8C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C0E95A0-DBE4-8183-1A5E-963F3D1533C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53DEC53-8DA3-C57A-9613-59A76B1D40E1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A60F781-E380-B200-87E8-32878F170DD9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bite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刺す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651CE9-30A6-A5B0-734E-47A387C5F9D5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bitten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itten">
            <a:hlinkClick r:id="" action="ppaction://media"/>
            <a:extLst>
              <a:ext uri="{FF2B5EF4-FFF2-40B4-BE49-F238E27FC236}">
                <a16:creationId xmlns:a16="http://schemas.microsoft.com/office/drawing/2014/main" id="{76E5320E-0881-77A5-8324-101EC3F603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6125" y="150971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C62CF38-521D-EA4D-FF7B-1AC44730E2B5}"/>
              </a:ext>
            </a:extLst>
          </p:cNvPr>
          <p:cNvSpPr/>
          <p:nvPr/>
        </p:nvSpPr>
        <p:spPr>
          <a:xfrm>
            <a:off x="2499919" y="3925835"/>
            <a:ext cx="41515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806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7DE76-60DC-9277-A28C-361201F78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5ADC19-F359-99AE-E0A9-F052AA9128B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6AEACB-A61B-E424-8B78-CB64559D8BB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06DFCD-C206-1F91-DDC9-3DCA850A2EF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F839BE5-8D45-B20C-1499-189070883112}"/>
              </a:ext>
            </a:extLst>
          </p:cNvPr>
          <p:cNvGrpSpPr/>
          <p:nvPr/>
        </p:nvGrpSpPr>
        <p:grpSpPr>
          <a:xfrm>
            <a:off x="251670" y="1320731"/>
            <a:ext cx="8640660" cy="4093428"/>
            <a:chOff x="251670" y="1360757"/>
            <a:chExt cx="8640660" cy="409342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486994A-B1B3-B2EE-5C30-3B42CBDD1230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蚊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F757AE5-AFBD-B249-4F8A-93BFACD04182}"/>
                </a:ext>
              </a:extLst>
            </p:cNvPr>
            <p:cNvSpPr txBox="1"/>
            <p:nvPr/>
          </p:nvSpPr>
          <p:spPr>
            <a:xfrm>
              <a:off x="251670" y="4007635"/>
              <a:ext cx="864066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mosquito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mosquito">
            <a:hlinkClick r:id="" action="ppaction://media"/>
            <a:extLst>
              <a:ext uri="{FF2B5EF4-FFF2-40B4-BE49-F238E27FC236}">
                <a16:creationId xmlns:a16="http://schemas.microsoft.com/office/drawing/2014/main" id="{094F25F0-F491-E0B4-B58D-7CF652F73E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87388" y="150971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DDCB468-4465-C08A-CE93-A6222CDEB2C4}"/>
              </a:ext>
            </a:extLst>
          </p:cNvPr>
          <p:cNvSpPr/>
          <p:nvPr/>
        </p:nvSpPr>
        <p:spPr>
          <a:xfrm>
            <a:off x="1635853" y="3834085"/>
            <a:ext cx="587966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539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307EA-192B-6718-9896-14827D77A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134F475-E94B-0AD3-AD5F-B015B1E60E1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D199376-4024-1BD5-D8D7-849545DCF2D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9205F9-A466-4AAA-1729-BECA4D4EAFE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4DF3E4A8-665B-F6BE-0988-2D6A3F797616}"/>
              </a:ext>
            </a:extLst>
          </p:cNvPr>
          <p:cNvGrpSpPr/>
          <p:nvPr/>
        </p:nvGrpSpPr>
        <p:grpSpPr>
          <a:xfrm>
            <a:off x="0" y="1917281"/>
            <a:ext cx="9144000" cy="3023439"/>
            <a:chOff x="0" y="2079714"/>
            <a:chExt cx="9144000" cy="302343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25B82A5-52C7-1984-E9F2-D6BB47C912C7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[play] a [role]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721A64C-6D1E-C82D-1B31-BC8194B91F4E}"/>
                </a:ext>
              </a:extLst>
            </p:cNvPr>
            <p:cNvSpPr txBox="1"/>
            <p:nvPr/>
          </p:nvSpPr>
          <p:spPr>
            <a:xfrm>
              <a:off x="206478" y="2079714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役割を担う</a:t>
              </a:r>
            </a:p>
          </p:txBody>
        </p:sp>
      </p:grpSp>
      <p:pic>
        <p:nvPicPr>
          <p:cNvPr id="2" name="play a role">
            <a:hlinkClick r:id="" action="ppaction://media"/>
            <a:extLst>
              <a:ext uri="{FF2B5EF4-FFF2-40B4-BE49-F238E27FC236}">
                <a16:creationId xmlns:a16="http://schemas.microsoft.com/office/drawing/2014/main" id="{D8EEBBB2-1078-A116-A0C4-C560FF46EE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6125" y="12668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AA1472-B4CA-ADE3-CCA2-D4B2D92A91A9}"/>
              </a:ext>
            </a:extLst>
          </p:cNvPr>
          <p:cNvSpPr/>
          <p:nvPr/>
        </p:nvSpPr>
        <p:spPr>
          <a:xfrm>
            <a:off x="1485551" y="3483756"/>
            <a:ext cx="219721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EF172E9-E646-28AE-BA54-8DFCC0AF4F45}"/>
              </a:ext>
            </a:extLst>
          </p:cNvPr>
          <p:cNvSpPr/>
          <p:nvPr/>
        </p:nvSpPr>
        <p:spPr>
          <a:xfrm>
            <a:off x="5529044" y="3483756"/>
            <a:ext cx="219721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4348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910B6-ECDA-20AE-8B0C-BC74D0C93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493A1B-3ED8-99C5-3688-DA29C0EBC9C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9FF2DB-7B1B-B85F-EEAF-C81C808175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F5640F-BCB3-DC1B-A98C-2FD9A863157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81EC8F0-DC60-FF5D-E1CD-E2FAF41D8BC2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DC5E5A6-2328-9EC7-E29F-6430CDAB3576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important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3B88C49-CD7E-C52F-A747-6C6ABC056A17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重要な</a:t>
              </a:r>
            </a:p>
          </p:txBody>
        </p:sp>
      </p:grpSp>
      <p:pic>
        <p:nvPicPr>
          <p:cNvPr id="2" name="important">
            <a:hlinkClick r:id="" action="ppaction://media"/>
            <a:extLst>
              <a:ext uri="{FF2B5EF4-FFF2-40B4-BE49-F238E27FC236}">
                <a16:creationId xmlns:a16="http://schemas.microsoft.com/office/drawing/2014/main" id="{4FE3503E-3591-1557-FE89-2D93D30D10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71513" y="17272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B037E07-1A8B-28DC-3090-D7121F537FC5}"/>
              </a:ext>
            </a:extLst>
          </p:cNvPr>
          <p:cNvSpPr/>
          <p:nvPr/>
        </p:nvSpPr>
        <p:spPr>
          <a:xfrm>
            <a:off x="1208015" y="3429000"/>
            <a:ext cx="6735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9972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19E41-4282-ADC1-6E46-A973158DE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26615DD-24D4-5245-E64B-E5C75AF6AB8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2583BB5-8604-A05F-C377-67E88FB51A8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DA65B25-69B1-52A0-EB20-D86F02EEBEB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8115411-1DC5-4524-3688-7C22810F28AC}"/>
              </a:ext>
            </a:extLst>
          </p:cNvPr>
          <p:cNvGrpSpPr/>
          <p:nvPr/>
        </p:nvGrpSpPr>
        <p:grpSpPr>
          <a:xfrm>
            <a:off x="486561" y="1780650"/>
            <a:ext cx="8170878" cy="3173591"/>
            <a:chOff x="486561" y="2280594"/>
            <a:chExt cx="8170878" cy="317359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D9B6839-89CD-0019-2DA3-CEA8E74E3D95}"/>
                </a:ext>
              </a:extLst>
            </p:cNvPr>
            <p:cNvSpPr txBox="1"/>
            <p:nvPr/>
          </p:nvSpPr>
          <p:spPr>
            <a:xfrm>
              <a:off x="486561" y="4007635"/>
              <a:ext cx="817087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chocolate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7B1200F-640B-FA5B-B9CD-123FE28825AB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チョコレート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hocolate">
            <a:hlinkClick r:id="" action="ppaction://media"/>
            <a:extLst>
              <a:ext uri="{FF2B5EF4-FFF2-40B4-BE49-F238E27FC236}">
                <a16:creationId xmlns:a16="http://schemas.microsoft.com/office/drawing/2014/main" id="{8974E143-36B3-E316-6699-641A0E7392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6125" y="2155825"/>
            <a:ext cx="406400" cy="4064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4E7023-8E43-8B3E-E2DD-D558761710F5}"/>
              </a:ext>
            </a:extLst>
          </p:cNvPr>
          <p:cNvSpPr/>
          <p:nvPr/>
        </p:nvSpPr>
        <p:spPr>
          <a:xfrm>
            <a:off x="1619075" y="3254716"/>
            <a:ext cx="591321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068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4C3F7-B84A-0A2F-B900-670086DF9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036B636-6A42-8D5A-BC41-01055A5B5F7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84DCC6-F902-25AF-F8C0-F958E51B1BC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0316D78-E0D2-A363-9F71-117763DF956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1AD41F2-E651-5323-185E-5491DA55F711}"/>
              </a:ext>
            </a:extLst>
          </p:cNvPr>
          <p:cNvGrpSpPr/>
          <p:nvPr/>
        </p:nvGrpSpPr>
        <p:grpSpPr>
          <a:xfrm>
            <a:off x="0" y="1402564"/>
            <a:ext cx="9144000" cy="3868207"/>
            <a:chOff x="0" y="1193130"/>
            <a:chExt cx="9144000" cy="386820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E68D5EE-1355-001D-D2AB-45B7258A0870}"/>
                </a:ext>
              </a:extLst>
            </p:cNvPr>
            <p:cNvSpPr txBox="1"/>
            <p:nvPr/>
          </p:nvSpPr>
          <p:spPr>
            <a:xfrm>
              <a:off x="815009" y="119313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原料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から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できている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C9D9FA6C-DA75-D2E8-828F-E975AD6935E6}"/>
                </a:ext>
              </a:extLst>
            </p:cNvPr>
            <p:cNvSpPr txBox="1"/>
            <p:nvPr/>
          </p:nvSpPr>
          <p:spPr>
            <a:xfrm>
              <a:off x="0" y="4045674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[be] [made] [from]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be made from">
            <a:hlinkClick r:id="" action="ppaction://media"/>
            <a:extLst>
              <a:ext uri="{FF2B5EF4-FFF2-40B4-BE49-F238E27FC236}">
                <a16:creationId xmlns:a16="http://schemas.microsoft.com/office/drawing/2014/main" id="{C0B16A52-C7A6-D690-AD42-0C3C7CB87D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2313" y="16351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A400CA6-8678-A6FE-BE87-2C8E6A3AAD02}"/>
              </a:ext>
            </a:extLst>
          </p:cNvPr>
          <p:cNvSpPr/>
          <p:nvPr/>
        </p:nvSpPr>
        <p:spPr>
          <a:xfrm>
            <a:off x="973823" y="4080220"/>
            <a:ext cx="1073091" cy="121125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F6DD83A-6B23-D1A0-3F67-FC1A931EFE24}"/>
              </a:ext>
            </a:extLst>
          </p:cNvPr>
          <p:cNvSpPr/>
          <p:nvPr/>
        </p:nvSpPr>
        <p:spPr>
          <a:xfrm>
            <a:off x="2861923" y="4080220"/>
            <a:ext cx="2566331" cy="121125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1FC101D-6E93-7F5A-1732-956AB72586D9}"/>
              </a:ext>
            </a:extLst>
          </p:cNvPr>
          <p:cNvSpPr/>
          <p:nvPr/>
        </p:nvSpPr>
        <p:spPr>
          <a:xfrm>
            <a:off x="6065241" y="4074283"/>
            <a:ext cx="2253056" cy="121125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5562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FA53AF-1D26-B04C-68D5-AD3FF4ADBC72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bitten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itten">
            <a:hlinkClick r:id="" action="ppaction://media"/>
            <a:extLst>
              <a:ext uri="{FF2B5EF4-FFF2-40B4-BE49-F238E27FC236}">
                <a16:creationId xmlns:a16="http://schemas.microsoft.com/office/drawing/2014/main" id="{CFC3011A-2081-AF52-475D-BFA74A6377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5097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77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0C866-8394-8AA4-31E3-870F02363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E7A222-5E3B-0189-00E4-AC46CB42AD8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2EB35C2-CF3D-5284-AED4-53D61831C8E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72EF6D3-DE34-BC67-28B8-B13AFD3E77A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0136F3-524E-BE29-A390-A1696EF29024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314F872-4CF1-E9EC-4546-D1C86AE3A27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cacao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FEB0BCB-74C0-679B-9BD7-B914556DF198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カカオ</a:t>
              </a:r>
            </a:p>
          </p:txBody>
        </p:sp>
      </p:grpSp>
      <p:pic>
        <p:nvPicPr>
          <p:cNvPr id="2" name="cacao">
            <a:hlinkClick r:id="" action="ppaction://media"/>
            <a:extLst>
              <a:ext uri="{FF2B5EF4-FFF2-40B4-BE49-F238E27FC236}">
                <a16:creationId xmlns:a16="http://schemas.microsoft.com/office/drawing/2014/main" id="{BDBC7B3F-C939-0EE5-6020-D05ED9EB54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2313" y="22987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E6B66F-365D-255A-586E-4768A12F3735}"/>
              </a:ext>
            </a:extLst>
          </p:cNvPr>
          <p:cNvSpPr/>
          <p:nvPr/>
        </p:nvSpPr>
        <p:spPr>
          <a:xfrm>
            <a:off x="2617365" y="3346994"/>
            <a:ext cx="39166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1861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CCDF9-9D3D-19AC-592B-E54840D81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86E097D-193F-F91B-4EBA-975A20BB134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AFFEF22-3B72-1E6E-AF3F-64953681C3C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BB068C8-B4AB-506B-CE18-C84D966FEE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CA270C-5DC0-7F7F-C628-36CCB83D942C}"/>
              </a:ext>
            </a:extLst>
          </p:cNvPr>
          <p:cNvGrpSpPr/>
          <p:nvPr/>
        </p:nvGrpSpPr>
        <p:grpSpPr>
          <a:xfrm>
            <a:off x="206478" y="1713146"/>
            <a:ext cx="8731046" cy="3308598"/>
            <a:chOff x="206478" y="2145587"/>
            <a:chExt cx="8731046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E29108-FC53-01B1-03B2-D9F82C0C117F}"/>
                </a:ext>
              </a:extLst>
            </p:cNvPr>
            <p:cNvSpPr txBox="1"/>
            <p:nvPr/>
          </p:nvSpPr>
          <p:spPr>
            <a:xfrm>
              <a:off x="444617" y="4007635"/>
              <a:ext cx="825476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essential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A52C19E-9E91-9813-66EE-0DC1022DAF71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不可欠な</a:t>
              </a:r>
            </a:p>
          </p:txBody>
        </p:sp>
      </p:grpSp>
      <p:pic>
        <p:nvPicPr>
          <p:cNvPr id="2" name="essential">
            <a:hlinkClick r:id="" action="ppaction://media"/>
            <a:extLst>
              <a:ext uri="{FF2B5EF4-FFF2-40B4-BE49-F238E27FC236}">
                <a16:creationId xmlns:a16="http://schemas.microsoft.com/office/drawing/2014/main" id="{0A26B802-71D0-F4A8-3C1D-4354DBB1EB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47725" y="212248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83E1C49-1C4A-C3F8-A3C2-4AA17DF1D3F4}"/>
              </a:ext>
            </a:extLst>
          </p:cNvPr>
          <p:cNvSpPr/>
          <p:nvPr/>
        </p:nvSpPr>
        <p:spPr>
          <a:xfrm>
            <a:off x="1954635" y="3296661"/>
            <a:ext cx="524209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653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53C35-2EE8-BB48-E728-6CA5F25A1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CAC9F5-F61D-AE27-3646-C04FDAA298C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3854BFB-65B1-AE7F-0AA0-F50F8B9DD7F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EB4EE2-E427-88EA-75A2-79E4FB77604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B76C3DC-6143-9860-0EB9-802D7F81EEB6}"/>
              </a:ext>
            </a:extLst>
          </p:cNvPr>
          <p:cNvGrpSpPr/>
          <p:nvPr/>
        </p:nvGrpSpPr>
        <p:grpSpPr>
          <a:xfrm>
            <a:off x="687897" y="1780650"/>
            <a:ext cx="7768206" cy="3173591"/>
            <a:chOff x="687897" y="2280594"/>
            <a:chExt cx="7768206" cy="317359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2D6211D-9748-DCAD-8CC0-77773FB47395}"/>
                </a:ext>
              </a:extLst>
            </p:cNvPr>
            <p:cNvSpPr txBox="1"/>
            <p:nvPr/>
          </p:nvSpPr>
          <p:spPr>
            <a:xfrm>
              <a:off x="687897" y="4007635"/>
              <a:ext cx="776820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pollinate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A466DA5-1424-7641-4141-85ED2421B236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に授粉する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ollinate">
            <a:hlinkClick r:id="" action="ppaction://media"/>
            <a:extLst>
              <a:ext uri="{FF2B5EF4-FFF2-40B4-BE49-F238E27FC236}">
                <a16:creationId xmlns:a16="http://schemas.microsoft.com/office/drawing/2014/main" id="{C66043E6-3120-E1A5-C5D4-B705A25290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71513" y="1535113"/>
            <a:ext cx="406400" cy="4064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9FA2E2-E875-6F95-70DE-C92BAC8F0932}"/>
              </a:ext>
            </a:extLst>
          </p:cNvPr>
          <p:cNvSpPr/>
          <p:nvPr/>
        </p:nvSpPr>
        <p:spPr>
          <a:xfrm>
            <a:off x="2021747" y="3254716"/>
            <a:ext cx="510787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788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AFDC1-999A-FF57-396C-B45B82F6C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E6A68A-4E07-8334-940E-2B9AEFAA41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441F26C-ADB4-AF16-30CD-363F2772056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1BED22-477A-BD13-F9EF-F4EB93F0EC0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F413F4-18ED-CD73-A2D6-8892E8D7525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8C6836-A43D-3EDC-2631-949C3640692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FF74DD3-75DE-DAB8-842E-3655DF0E564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植物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C10BE9A-3715-13AB-51BD-6E155357890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lant">
            <a:hlinkClick r:id="" action="ppaction://media"/>
            <a:extLst>
              <a:ext uri="{FF2B5EF4-FFF2-40B4-BE49-F238E27FC236}">
                <a16:creationId xmlns:a16="http://schemas.microsoft.com/office/drawing/2014/main" id="{2C86BEAD-25FC-B2B5-9A51-87089D7E6B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63575" y="1778000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3A3EBA4-0618-99E2-5602-0F567E7C752B}"/>
              </a:ext>
            </a:extLst>
          </p:cNvPr>
          <p:cNvSpPr/>
          <p:nvPr/>
        </p:nvSpPr>
        <p:spPr>
          <a:xfrm>
            <a:off x="2819401" y="3608227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830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E8D00B-D8DF-3CCD-BC89-F5FD93599447}"/>
              </a:ext>
            </a:extLst>
          </p:cNvPr>
          <p:cNvSpPr txBox="1"/>
          <p:nvPr/>
        </p:nvSpPr>
        <p:spPr>
          <a:xfrm>
            <a:off x="152400" y="1967062"/>
            <a:ext cx="88392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bite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刺す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3" name="bitten">
            <a:hlinkClick r:id="" action="ppaction://media"/>
            <a:extLst>
              <a:ext uri="{FF2B5EF4-FFF2-40B4-BE49-F238E27FC236}">
                <a16:creationId xmlns:a16="http://schemas.microsoft.com/office/drawing/2014/main" id="{7A1B9F10-ECD4-16C3-449A-0186EB3971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5097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545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69114-1C67-3014-099E-4BA8315A4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E92296F-E52A-12C5-13B0-4B949C2CAF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5DA5BCC-6D82-7752-E440-02B8D9C7517A}"/>
              </a:ext>
            </a:extLst>
          </p:cNvPr>
          <p:cNvGrpSpPr/>
          <p:nvPr/>
        </p:nvGrpSpPr>
        <p:grpSpPr>
          <a:xfrm>
            <a:off x="486561" y="1320731"/>
            <a:ext cx="8170878" cy="4216538"/>
            <a:chOff x="486561" y="1360757"/>
            <a:chExt cx="8170878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6C6AF2B-40FE-CEF5-5D02-AEEE176D5FB7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蚊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F341B2D-8F22-48A2-AA6F-9C3488F3EA91}"/>
                </a:ext>
              </a:extLst>
            </p:cNvPr>
            <p:cNvSpPr txBox="1"/>
            <p:nvPr/>
          </p:nvSpPr>
          <p:spPr>
            <a:xfrm>
              <a:off x="486561" y="4007635"/>
              <a:ext cx="817087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mosquito">
            <a:hlinkClick r:id="" action="ppaction://media"/>
            <a:extLst>
              <a:ext uri="{FF2B5EF4-FFF2-40B4-BE49-F238E27FC236}">
                <a16:creationId xmlns:a16="http://schemas.microsoft.com/office/drawing/2014/main" id="{996EC86C-A4C2-D97B-6F46-C2BD73BC9B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7388" y="15097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092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16E64-8559-4E02-28BB-A72E01536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87A1B3-3C25-2869-A7DD-21EEAE1217A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790197-1BBC-D1F5-F52D-3CFEA267DA90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mosquito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mosquito">
            <a:hlinkClick r:id="" action="ppaction://media"/>
            <a:extLst>
              <a:ext uri="{FF2B5EF4-FFF2-40B4-BE49-F238E27FC236}">
                <a16:creationId xmlns:a16="http://schemas.microsoft.com/office/drawing/2014/main" id="{6D01AC28-05FD-069E-AA83-1DDEB72580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7388" y="15097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14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76972-A282-A2C7-B693-3D3917C6B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A8C6C2-0C00-2768-AD79-DEEFD220153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C65D93-B6D2-003A-95D1-87C7CFC48287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蚊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mosquito">
            <a:hlinkClick r:id="" action="ppaction://media"/>
            <a:extLst>
              <a:ext uri="{FF2B5EF4-FFF2-40B4-BE49-F238E27FC236}">
                <a16:creationId xmlns:a16="http://schemas.microsoft.com/office/drawing/2014/main" id="{A9C8D62B-4B01-5692-2CC7-87FAA30312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7388" y="15097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1483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D3E62-CFAA-829F-A311-F60B8A4AF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3849F6-B05A-A6C5-59AB-EA17B36E719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C82A57D-D90A-8538-5B9D-218F9B56A12C}"/>
              </a:ext>
            </a:extLst>
          </p:cNvPr>
          <p:cNvGrpSpPr/>
          <p:nvPr/>
        </p:nvGrpSpPr>
        <p:grpSpPr>
          <a:xfrm>
            <a:off x="0" y="1917281"/>
            <a:ext cx="9144000" cy="3023439"/>
            <a:chOff x="0" y="2079714"/>
            <a:chExt cx="9144000" cy="302343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25FCE2-F971-A972-D889-09A26CC107FF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[p---] a [r---]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9C88D03-51E4-2FB7-69B3-1BA4047418EA}"/>
                </a:ext>
              </a:extLst>
            </p:cNvPr>
            <p:cNvSpPr txBox="1"/>
            <p:nvPr/>
          </p:nvSpPr>
          <p:spPr>
            <a:xfrm>
              <a:off x="206478" y="2079714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役割を担う</a:t>
              </a:r>
            </a:p>
          </p:txBody>
        </p:sp>
      </p:grpSp>
      <p:pic>
        <p:nvPicPr>
          <p:cNvPr id="2" name="play a role">
            <a:hlinkClick r:id="" action="ppaction://media"/>
            <a:extLst>
              <a:ext uri="{FF2B5EF4-FFF2-40B4-BE49-F238E27FC236}">
                <a16:creationId xmlns:a16="http://schemas.microsoft.com/office/drawing/2014/main" id="{4AC8083A-ED0C-AEAE-E1A3-E81584E109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266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8037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17691</TotalTime>
  <Words>234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2173</cp:revision>
  <cp:lastPrinted>2016-06-23T16:36:17Z</cp:lastPrinted>
  <dcterms:created xsi:type="dcterms:W3CDTF">2016-05-30T03:13:09Z</dcterms:created>
  <dcterms:modified xsi:type="dcterms:W3CDTF">2025-12-17T07:14:43Z</dcterms:modified>
</cp:coreProperties>
</file>