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handoutMasterIdLst>
    <p:handoutMasterId r:id="rId37"/>
  </p:handoutMasterIdLst>
  <p:sldIdLst>
    <p:sldId id="3668" r:id="rId2"/>
    <p:sldId id="4152" r:id="rId3"/>
    <p:sldId id="4151" r:id="rId4"/>
    <p:sldId id="4271" r:id="rId5"/>
    <p:sldId id="4217" r:id="rId6"/>
    <p:sldId id="4218" r:id="rId7"/>
    <p:sldId id="4272" r:id="rId8"/>
    <p:sldId id="4273" r:id="rId9"/>
    <p:sldId id="4274" r:id="rId10"/>
    <p:sldId id="4275" r:id="rId11"/>
    <p:sldId id="4276" r:id="rId12"/>
    <p:sldId id="4277" r:id="rId13"/>
    <p:sldId id="4260" r:id="rId14"/>
    <p:sldId id="4195" r:id="rId15"/>
    <p:sldId id="4278" r:id="rId16"/>
    <p:sldId id="4279" r:id="rId17"/>
    <p:sldId id="4280" r:id="rId18"/>
    <p:sldId id="4281" r:id="rId19"/>
    <p:sldId id="4282" r:id="rId20"/>
    <p:sldId id="4283" r:id="rId21"/>
    <p:sldId id="4284" r:id="rId22"/>
    <p:sldId id="4285" r:id="rId23"/>
    <p:sldId id="4286" r:id="rId24"/>
    <p:sldId id="4261" r:id="rId25"/>
    <p:sldId id="4206" r:id="rId26"/>
    <p:sldId id="4287" r:id="rId27"/>
    <p:sldId id="4288" r:id="rId28"/>
    <p:sldId id="4289" r:id="rId29"/>
    <p:sldId id="4290" r:id="rId30"/>
    <p:sldId id="4291" r:id="rId31"/>
    <p:sldId id="4292" r:id="rId32"/>
    <p:sldId id="4293" r:id="rId33"/>
    <p:sldId id="4294" r:id="rId34"/>
    <p:sldId id="4295" r:id="rId35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19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6186AE-2F43-3825-46B1-69331D89F1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2467658-EF03-B5BF-34F4-05DBB23DEC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2CD342A-3CE5-CE42-848B-301EC16975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AF51520-03C9-CAA8-2C46-A830093EEE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14601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F6C084-6A94-1175-4BFF-410A4A646D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DAEB1C9-10D1-479B-3780-6551FEB20B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2F13151-CE9C-9C35-BA93-EAA5A975DA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D6455D8-37D3-C183-B015-3899851DDF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52335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F67FED-ACB8-409E-2A32-E4E1C9536C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ACE2BAC-8D7F-CBFD-7915-1DA0C19AE3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AAEE74A-33AB-9D38-0069-D47C7C66E8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7ED7C25-C6A1-4859-FA2D-5729985CBF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8781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4D2004-8444-3FB2-AA9A-D1324718F2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1FC0C8D-65A8-80FF-8D17-0EF939D79F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C62C05E-E0D0-5D5A-15E0-B7555F00FB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3F3E30F-5978-6C55-6466-31ACEC8EA5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04326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0C5AC8-AA81-A666-75D4-D54520373B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A0348CA-6E47-CC9E-FBA2-BA6D4E39DB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1CF61F1-127F-FFDF-43CC-EAC7733BA5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8EB15A9-EB40-CAB7-5B10-9380F45AEB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79405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0CAF0C-548A-59ED-5082-D12AA299C2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4EA14ED-3FEB-6270-5B20-DF93B6C7BD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A55B2BE-B0A0-E9E6-A990-A324A21B60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8BB24A4-24E5-7D3C-709F-AE56C42263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70430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9CE75C-BDB2-06EB-F3CC-EFF85647A2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D2FE41C-C9F9-51C6-5E89-DA9ADFDF46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D0B9077-BDDC-25D9-1474-3643856AA7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AE8AF08-5401-5496-6496-B181088135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66879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1F6B45-E9A4-0A32-F01E-C5076251BF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BE5B400-07DA-2745-768F-B066B734CA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87C685C-631E-FEE9-ED57-0966BE4E24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C10A922-A6F4-EBEC-93A4-E0817C36ED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622752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8A341B-ADF9-A40E-012E-74BE029F9B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09553E4-1B5D-DD17-D817-ABC65E814E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1FF0873-5D50-0461-A280-B42708D4E0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554726A-73FA-94BF-CDF3-EB76289189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708138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1755D2-BF65-FF60-57FD-4154E57BF3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98D4CB0-BE6B-7EDE-5F0A-2C5B4CEC9F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82E49C9-B5EE-BE07-C5E0-C00B7B275B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500A189-1851-27DC-B7A8-C07D6EFC34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07392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1E94A6-B944-F04E-D63B-51AA01517F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40D15A7-8558-DC5B-11D9-309B9844E2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E48CBD4-C7B0-C9A0-4712-751084F0F7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CA3F3C1-23A7-CBA6-60B3-B6440A9D98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10015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B3A728-8212-B86C-CF88-4AD2153299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71447CD-6F4E-F20A-F239-874EDB87F3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CD1EEF5-41F4-731A-DBA8-8DEDE933C4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3163FEA-5BBF-4B6D-3C38-7C0DDE6868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11595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3F775C-4196-93A8-DFF1-DEEF2CF275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3658547-8411-55FF-A573-9686F39492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A94ACA7-600A-3356-1576-79B793C7FD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7B2ED31-D55A-CC8B-F287-29CB4A7CB9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761396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BEB80F-A4B2-F897-F8BC-C5966C5AD7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2A690AD-A96A-E24C-83D6-4763C1C3FD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5C6D321-F60E-99F6-11AD-29E5F04BBA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6CDEEDD-3657-2F8B-CB2B-3462EBE363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1565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6B38DF-AB09-3F17-2D11-76551C5C3A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FD1EE3C-8226-33DF-47E2-B2EEFD309A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AEA0280-25A9-39A0-C98F-70212A080A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1CEB138-E2EB-A828-58EB-A8EAF4267B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485737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7B1233-D695-C03A-6650-FD8E337BB2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8FFBE63-02C7-8B69-A731-E190564206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92C957C-F754-3EFF-0CFB-9B9031702B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E085C86-99EB-FDF1-9F04-B95F0DA438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042240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91E770-C233-9DB8-10D3-2C1E2A5F83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C8EDEF9-7B0A-69B3-A2A9-72EFD2B4D9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4497790-49FF-734F-8B11-6177F56CE2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24DCCB9-4773-B5F1-23B1-72B42D6335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842054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0CF629-E6AB-FDB1-52DC-DCC4F13848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35D6F7D-35F3-3A9B-CCD7-1406F454BC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DA2C59B-8643-431F-E9A9-96CA0C4214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C8C8FB4-4BB4-5EDE-4D92-7C81E353CD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210455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2FEFBD-5BE7-A054-3D25-BC1A2E90CB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361ACEC-6F93-B1D2-3948-797CAB34BF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E6316AC-FEF8-7A1E-94E8-079B4B58B7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B5AFB7D-E6BB-6AA3-DCAC-697E363FC1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961598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5CBA66-C966-4F19-E9A4-4CD68D13D0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4E3660B-6749-D2BE-5F77-70F4191A35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A3644CC-3F17-98A9-1429-D5FCCC5C11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8A21F59-A4DD-F5DC-D1AA-8F2B5817DE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7523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908AF3-BDF5-3E21-F160-00FE81A457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32C27C4-408A-2AB1-16C9-DC8C54FE10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AA7CF1E-A521-393D-FCC7-B6B7B9F861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B3F8D59-BEE6-C9A2-8402-EA6E3F8BA9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16407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4EDC7-5C0E-32C2-2EE0-28F6BD8180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70636C6-2D72-4976-A39D-03BD55A6DC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B402A8F-0A85-7889-4ACA-0C7DEF54C1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E9E46FA-5A14-744F-DE1C-41B6D29AC6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07691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B48344-BD94-179E-90F8-AA453B1D58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35EDC78-BFCC-5BA5-4D3F-DF9E29B8EC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4A64099-F47F-940D-A2D0-67362E4F1C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F03D600-0E77-5771-FFA7-5432D001FB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59938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36F611-1C6C-116E-E33E-4F8FC3387E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CC34EEC-8A92-9FC2-E75D-47B1B9B0ED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BBE7789-3645-3C2E-536C-2E005E560C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7FB3F52-9A9B-B79D-9FCC-4345EEFE38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00226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5559AB-A71A-AA9F-298E-701C7390A0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AF07775-8E78-2DE4-F850-52ECFCBE3A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2ACF11A-AE73-BBA0-CD05-E7D82019BD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6CE9A20-DEEF-3CE4-0F4A-06771520DA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45766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6E0B80-977D-5EDF-DCFF-D916F2AB45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50586A8-59B4-D1E7-875A-8B70B45A0A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517A3A5-4585-91A8-9CA5-D77BF8304E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B00DC4D-71B7-AEBA-7293-D26C57442C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94602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2ABFBC-8A85-A200-F7F3-632FCD3BD5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88FBF53-7DDD-A51C-A47E-B0979F5008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F133A52-C054-659E-8F71-D969CEE039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610DEB6-D971-7909-AEB1-ACC02434AF6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8633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73DC9-9F6B-057C-83F2-3BC1CC0CE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656801-C8A8-46C7-B4BE-F25A3F104A2B}"/>
              </a:ext>
            </a:extLst>
          </p:cNvPr>
          <p:cNvSpPr txBox="1"/>
          <p:nvPr/>
        </p:nvSpPr>
        <p:spPr>
          <a:xfrm>
            <a:off x="446847" y="2037213"/>
            <a:ext cx="84408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構造を確認しましょう。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8B6552-B916-F181-6BEF-EA51B8859A76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837623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4CCC64-1AA2-564A-A667-3C6059575F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8F86E64-CA07-87AC-6B5D-7619BCF20F0B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39C34C4-5A69-4C33-389C-3AB52666F352}"/>
              </a:ext>
            </a:extLst>
          </p:cNvPr>
          <p:cNvSpPr txBox="1"/>
          <p:nvPr/>
        </p:nvSpPr>
        <p:spPr>
          <a:xfrm>
            <a:off x="798753" y="4128490"/>
            <a:ext cx="754649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If </a:t>
            </a:r>
            <a:r>
              <a:rPr kumimoji="1" lang="en-US" altLang="ja-JP" sz="44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lived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the city,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would not need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car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B4854CA-858E-D972-5648-E73779676CE3}"/>
              </a:ext>
            </a:extLst>
          </p:cNvPr>
          <p:cNvSpPr txBox="1"/>
          <p:nvPr/>
        </p:nvSpPr>
        <p:spPr>
          <a:xfrm>
            <a:off x="328107" y="860090"/>
            <a:ext cx="848778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もし </a:t>
            </a:r>
            <a:r>
              <a:rPr kumimoji="1" lang="ja-JP" altLang="en-US" sz="44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私が </a:t>
            </a:r>
            <a:r>
              <a:rPr kumimoji="1" lang="ja-JP" altLang="en-US" sz="4400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住んでいたら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都会に</a:t>
            </a:r>
            <a:r>
              <a:rPr kumimoji="1" lang="ja-JP" altLang="en-US" sz="44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4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必要ないだろう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車が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3If I lived in the city, I would not need a car.">
            <a:hlinkClick r:id="" action="ppaction://media"/>
            <a:extLst>
              <a:ext uri="{FF2B5EF4-FFF2-40B4-BE49-F238E27FC236}">
                <a16:creationId xmlns:a16="http://schemas.microsoft.com/office/drawing/2014/main" id="{7B1CD2AE-1CB6-3BE0-FBAF-2EBA13D4118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25525" y="1146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97765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6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815F78-5A5E-DA41-B118-B660B1A1B7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3F1DD10-F7DD-0F90-E2AA-CDBDBF884DB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7D008E8-7C58-BDD3-3C4D-A33617DBBE17}"/>
              </a:ext>
            </a:extLst>
          </p:cNvPr>
          <p:cNvSpPr txBox="1"/>
          <p:nvPr/>
        </p:nvSpPr>
        <p:spPr>
          <a:xfrm>
            <a:off x="256837" y="2409490"/>
            <a:ext cx="863032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[I-] </a:t>
            </a:r>
            <a:r>
              <a:rPr kumimoji="1" lang="en-US" altLang="ja-JP" sz="44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l----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the city,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w----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car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3If I lived in the city, I would not need a car.">
            <a:hlinkClick r:id="" action="ppaction://media"/>
            <a:extLst>
              <a:ext uri="{FF2B5EF4-FFF2-40B4-BE49-F238E27FC236}">
                <a16:creationId xmlns:a16="http://schemas.microsoft.com/office/drawing/2014/main" id="{063830EB-E195-75E0-6F70-8CE43D2BEF7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25525" y="1146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46576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6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136E26-74D3-B1B7-BBEF-B617F21D1E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EF9605D-EDE7-A0BD-E73B-FC16DDCADA3C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11EDAA1-B727-6884-9DFD-A049B7024802}"/>
              </a:ext>
            </a:extLst>
          </p:cNvPr>
          <p:cNvSpPr txBox="1"/>
          <p:nvPr/>
        </p:nvSpPr>
        <p:spPr>
          <a:xfrm>
            <a:off x="328108" y="2409489"/>
            <a:ext cx="848778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もし </a:t>
            </a:r>
            <a:r>
              <a:rPr kumimoji="1" lang="ja-JP" altLang="en-US" sz="44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私が </a:t>
            </a:r>
            <a:r>
              <a:rPr kumimoji="1" lang="ja-JP" altLang="en-US" sz="4400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住んでいたら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都会に</a:t>
            </a:r>
            <a:r>
              <a:rPr kumimoji="1" lang="ja-JP" altLang="en-US" sz="44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4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必要ないだろう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車が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3If I lived in the city, I would not need a car.">
            <a:hlinkClick r:id="" action="ppaction://media"/>
            <a:extLst>
              <a:ext uri="{FF2B5EF4-FFF2-40B4-BE49-F238E27FC236}">
                <a16:creationId xmlns:a16="http://schemas.microsoft.com/office/drawing/2014/main" id="{6A3B5BD8-9418-77F1-9155-B22FDD3356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25525" y="1146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13418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6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316879-9080-33CA-B7F4-BD79769D8D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939F7A39-4486-84A8-A621-B82298886C8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3362" b="41235"/>
          <a:stretch/>
        </p:blipFill>
        <p:spPr>
          <a:xfrm>
            <a:off x="245278" y="885293"/>
            <a:ext cx="8560800" cy="742950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3DD64FC8-D91B-0DF5-5839-39B6BED7B2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C314228-54B0-D74D-143A-774689EF2508}"/>
              </a:ext>
            </a:extLst>
          </p:cNvPr>
          <p:cNvSpPr txBox="1"/>
          <p:nvPr/>
        </p:nvSpPr>
        <p:spPr>
          <a:xfrm>
            <a:off x="1032444" y="1805655"/>
            <a:ext cx="3634806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もし私がネコなら、一日中眠るのに。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7773B9F-DFE3-6792-8E5F-E4AB60EC2A65}"/>
              </a:ext>
            </a:extLst>
          </p:cNvPr>
          <p:cNvSpPr/>
          <p:nvPr/>
        </p:nvSpPr>
        <p:spPr>
          <a:xfrm>
            <a:off x="0" y="2406782"/>
            <a:ext cx="9144000" cy="4451217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378C8E0-3B9A-484D-33D4-CD8CF9264FDD}"/>
              </a:ext>
            </a:extLst>
          </p:cNvPr>
          <p:cNvSpPr txBox="1"/>
          <p:nvPr/>
        </p:nvSpPr>
        <p:spPr>
          <a:xfrm>
            <a:off x="537493" y="2569708"/>
            <a:ext cx="8069014" cy="34163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400" b="1" u="sng" dirty="0">
                <a:solidFill>
                  <a:srgbClr val="0043C8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 </a:t>
            </a:r>
            <a:r>
              <a:rPr lang="en-US" altLang="ja-JP" sz="2400" b="1" u="sng" dirty="0">
                <a:solidFill>
                  <a:srgbClr val="0043C8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If I were a cat,</a:t>
            </a:r>
          </a:p>
          <a:p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 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が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（主語）、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were 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が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V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（動詞）、</a:t>
            </a:r>
            <a:endParaRPr lang="en-US" altLang="ja-JP" sz="2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a cat 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が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O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（目的語）です。</a:t>
            </a:r>
            <a:endParaRPr lang="en-US" altLang="ja-JP" sz="2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ja-JP" altLang="en-US" sz="2400" b="1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r>
              <a:rPr lang="ja-JP" altLang="en-US" sz="2400" b="1" u="sng" dirty="0">
                <a:solidFill>
                  <a:srgbClr val="0043C8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 </a:t>
            </a:r>
            <a:r>
              <a:rPr lang="en-US" altLang="ja-JP" sz="2400" b="1" u="sng" dirty="0">
                <a:solidFill>
                  <a:srgbClr val="0043C8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 would sleep all day.</a:t>
            </a:r>
          </a:p>
          <a:p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 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が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（主語）、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would sleep 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が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V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（動詞）です。</a:t>
            </a:r>
            <a:endParaRPr lang="en-US" altLang="ja-JP" sz="2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all day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　 「一日中」という意味をもち、</a:t>
            </a:r>
          </a:p>
          <a:p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sleep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を修飾しています。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90409838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87B8BA-3184-F810-E268-7474FC7A0C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C96EFFB-41F3-716B-532F-F5D8ABEBC5F3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308E00F-1CB1-EF45-0055-13ED23F9A40F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76F57B8-1C97-EED2-74B8-BCB2C5952082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F4C6C9-DB44-660D-B72E-04E2E4C9BD85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94493A30-6C40-9E03-C2B7-AE870C6F871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7120227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E79504-10DA-931D-FB43-03EEF59D04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428586F-0FDC-C136-A602-2B29E794D776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4D63F5-C663-E276-FA5E-6A140E7F0F90}"/>
              </a:ext>
            </a:extLst>
          </p:cNvPr>
          <p:cNvSpPr txBox="1"/>
          <p:nvPr/>
        </p:nvSpPr>
        <p:spPr>
          <a:xfrm>
            <a:off x="970877" y="4128490"/>
            <a:ext cx="720224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If </a:t>
            </a:r>
            <a:r>
              <a:rPr kumimoji="1" lang="en-US" altLang="ja-JP" sz="44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were </a:t>
            </a:r>
            <a:r>
              <a:rPr kumimoji="1" lang="en-US" altLang="ja-JP" sz="4400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cat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,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would sleep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all day.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7A44674-38A5-7C31-C7E5-AD92CF12519A}"/>
              </a:ext>
            </a:extLst>
          </p:cNvPr>
          <p:cNvSpPr txBox="1"/>
          <p:nvPr/>
        </p:nvSpPr>
        <p:spPr>
          <a:xfrm>
            <a:off x="701936" y="690490"/>
            <a:ext cx="774012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もし </a:t>
            </a:r>
            <a:r>
              <a:rPr kumimoji="1" lang="ja-JP" altLang="en-US" sz="48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私が </a:t>
            </a:r>
            <a:r>
              <a:rPr kumimoji="1" lang="ja-JP" altLang="en-US" sz="4800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ネコ</a:t>
            </a:r>
            <a:r>
              <a:rPr kumimoji="1" lang="ja-JP" altLang="en-US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なら</a:t>
            </a:r>
            <a:r>
              <a:rPr kumimoji="1" lang="ja-JP" altLang="en-US" sz="48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眠るだろう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一日中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4If I were a cat, I would sleep  all day.">
            <a:hlinkClick r:id="" action="ppaction://media"/>
            <a:extLst>
              <a:ext uri="{FF2B5EF4-FFF2-40B4-BE49-F238E27FC236}">
                <a16:creationId xmlns:a16="http://schemas.microsoft.com/office/drawing/2014/main" id="{27BA165E-A414-C15D-0364-C2FDA038F98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533525" y="904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18110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BF3981-4D2F-AD9A-90CF-AC0523C7C4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FB5B5B7-B6E4-0348-8E8B-CF38B72D0AFF}"/>
              </a:ext>
            </a:extLst>
          </p:cNvPr>
          <p:cNvSpPr/>
          <p:nvPr/>
        </p:nvSpPr>
        <p:spPr>
          <a:xfrm>
            <a:off x="-1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5FD1F13-7272-7CFA-7C62-2929296020D8}"/>
              </a:ext>
            </a:extLst>
          </p:cNvPr>
          <p:cNvSpPr txBox="1"/>
          <p:nvPr/>
        </p:nvSpPr>
        <p:spPr>
          <a:xfrm>
            <a:off x="641424" y="2409490"/>
            <a:ext cx="786115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[I-] </a:t>
            </a:r>
            <a:r>
              <a:rPr kumimoji="1" lang="en-US" altLang="ja-JP" sz="44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 </a:t>
            </a:r>
            <a:r>
              <a:rPr kumimoji="1" lang="en-US" altLang="ja-JP" sz="4400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cat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,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[w----] [s----]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all day.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4If I were a cat, I would sleep  all day.">
            <a:hlinkClick r:id="" action="ppaction://media"/>
            <a:extLst>
              <a:ext uri="{FF2B5EF4-FFF2-40B4-BE49-F238E27FC236}">
                <a16:creationId xmlns:a16="http://schemas.microsoft.com/office/drawing/2014/main" id="{531B721B-5540-4418-049C-C210FE83FD3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533525" y="904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38509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0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4009B4-56F1-78DC-AF4B-509A577A03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171A103-034F-62AB-1453-2E35FEF3061B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000C855-BD70-9044-BDA7-ACB76DD96F8D}"/>
              </a:ext>
            </a:extLst>
          </p:cNvPr>
          <p:cNvSpPr txBox="1"/>
          <p:nvPr/>
        </p:nvSpPr>
        <p:spPr>
          <a:xfrm>
            <a:off x="701936" y="2321003"/>
            <a:ext cx="774012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もし </a:t>
            </a:r>
            <a:r>
              <a:rPr kumimoji="1" lang="ja-JP" altLang="en-US" sz="48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私が </a:t>
            </a:r>
            <a:r>
              <a:rPr kumimoji="1" lang="ja-JP" altLang="en-US" sz="4800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ネコ</a:t>
            </a:r>
            <a:r>
              <a:rPr kumimoji="1" lang="ja-JP" altLang="en-US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なら</a:t>
            </a:r>
            <a:r>
              <a:rPr kumimoji="1" lang="ja-JP" altLang="en-US" sz="48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眠るだろう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一日中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4If I were a cat, I would sleep  all day.">
            <a:hlinkClick r:id="" action="ppaction://media"/>
            <a:extLst>
              <a:ext uri="{FF2B5EF4-FFF2-40B4-BE49-F238E27FC236}">
                <a16:creationId xmlns:a16="http://schemas.microsoft.com/office/drawing/2014/main" id="{158FAD9A-07DF-3F85-4164-F9CA56B6805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533525" y="904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902428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0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63D21B-6D5D-9846-1910-7C46036818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8281447-7A66-A686-AE0D-81743F16AB17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6DCEE49-F547-C841-B7A4-6D1AE2B69E32}"/>
              </a:ext>
            </a:extLst>
          </p:cNvPr>
          <p:cNvSpPr txBox="1"/>
          <p:nvPr/>
        </p:nvSpPr>
        <p:spPr>
          <a:xfrm>
            <a:off x="970877" y="4128490"/>
            <a:ext cx="720224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If </a:t>
            </a:r>
            <a:r>
              <a:rPr kumimoji="1" lang="en-US" altLang="ja-JP" sz="44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were </a:t>
            </a:r>
            <a:r>
              <a:rPr kumimoji="1" lang="en-US" altLang="ja-JP" sz="4400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bird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,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could fly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the sky.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B9679AB-19B8-765F-BD25-89F75B9B076C}"/>
              </a:ext>
            </a:extLst>
          </p:cNvPr>
          <p:cNvSpPr txBox="1"/>
          <p:nvPr/>
        </p:nvSpPr>
        <p:spPr>
          <a:xfrm>
            <a:off x="1436818" y="96013"/>
            <a:ext cx="627036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もし </a:t>
            </a:r>
            <a:r>
              <a:rPr kumimoji="1" lang="ja-JP" altLang="en-US" sz="48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私が </a:t>
            </a:r>
            <a:r>
              <a:rPr kumimoji="1" lang="ja-JP" altLang="en-US" sz="4800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鳥</a:t>
            </a:r>
            <a:r>
              <a:rPr kumimoji="1" lang="ja-JP" altLang="en-US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なら</a:t>
            </a:r>
            <a:r>
              <a:rPr kumimoji="1" lang="ja-JP" altLang="en-US" sz="48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飛ぶことが</a:t>
            </a:r>
            <a:endParaRPr kumimoji="1" lang="en-US" altLang="ja-JP" sz="4800" b="1" u="sng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できるだろう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空を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5If I were a bird, I could fly  in the sky.">
            <a:hlinkClick r:id="" action="ppaction://media"/>
            <a:extLst>
              <a:ext uri="{FF2B5EF4-FFF2-40B4-BE49-F238E27FC236}">
                <a16:creationId xmlns:a16="http://schemas.microsoft.com/office/drawing/2014/main" id="{B946F9B5-BB1C-37C4-0C93-945C73C6BA1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16025" y="1133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654107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4E42E-FE1D-EF05-E66B-3935F8C742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BD5AC35-F1F2-5C90-A7D6-86B52B27F348}"/>
              </a:ext>
            </a:extLst>
          </p:cNvPr>
          <p:cNvSpPr/>
          <p:nvPr/>
        </p:nvSpPr>
        <p:spPr>
          <a:xfrm>
            <a:off x="-1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86C7599-9473-D822-3FBB-B5D64DEF2544}"/>
              </a:ext>
            </a:extLst>
          </p:cNvPr>
          <p:cNvSpPr txBox="1"/>
          <p:nvPr/>
        </p:nvSpPr>
        <p:spPr>
          <a:xfrm>
            <a:off x="616546" y="2409490"/>
            <a:ext cx="791090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[I-] </a:t>
            </a:r>
            <a:r>
              <a:rPr kumimoji="1" lang="en-US" altLang="ja-JP" sz="44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 </a:t>
            </a:r>
            <a:r>
              <a:rPr kumimoji="1" lang="en-US" altLang="ja-JP" sz="4400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bird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,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c----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the sky.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5If I were a bird, I could fly  in the sky.">
            <a:hlinkClick r:id="" action="ppaction://media"/>
            <a:extLst>
              <a:ext uri="{FF2B5EF4-FFF2-40B4-BE49-F238E27FC236}">
                <a16:creationId xmlns:a16="http://schemas.microsoft.com/office/drawing/2014/main" id="{7632E01E-B80C-DAAF-6004-7B7E722A098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16025" y="1133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119115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4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6FA3AB-1383-6A0E-D5DE-907B723E1F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9EDF186B-2DCA-AE95-51AE-0C5C848344D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2805" b="59803"/>
          <a:stretch/>
        </p:blipFill>
        <p:spPr>
          <a:xfrm>
            <a:off x="245278" y="885293"/>
            <a:ext cx="8560800" cy="838899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25998EF7-D787-B06A-9E95-6B7A200336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7FEE52F-C8DF-EFA3-2ED8-68F15BC72946}"/>
              </a:ext>
            </a:extLst>
          </p:cNvPr>
          <p:cNvSpPr txBox="1"/>
          <p:nvPr/>
        </p:nvSpPr>
        <p:spPr>
          <a:xfrm>
            <a:off x="1032444" y="1805655"/>
            <a:ext cx="5301244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もし十分なお金があったら、私は大きな家を買うのに。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276DF7C-DE1E-678C-A313-8A8A25391CA2}"/>
              </a:ext>
            </a:extLst>
          </p:cNvPr>
          <p:cNvSpPr/>
          <p:nvPr/>
        </p:nvSpPr>
        <p:spPr>
          <a:xfrm>
            <a:off x="0" y="2406782"/>
            <a:ext cx="9144000" cy="4451217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C1531B4-3F8A-58A1-EA81-0ECCCA2A00A1}"/>
              </a:ext>
            </a:extLst>
          </p:cNvPr>
          <p:cNvSpPr txBox="1"/>
          <p:nvPr/>
        </p:nvSpPr>
        <p:spPr>
          <a:xfrm>
            <a:off x="537493" y="2569708"/>
            <a:ext cx="8069014" cy="267765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400" b="1" u="sng" dirty="0">
                <a:solidFill>
                  <a:srgbClr val="0043C8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 </a:t>
            </a:r>
            <a:r>
              <a:rPr lang="en-US" altLang="ja-JP" sz="2400" b="1" u="sng" dirty="0">
                <a:solidFill>
                  <a:srgbClr val="0043C8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If I had enough money,</a:t>
            </a:r>
          </a:p>
          <a:p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 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が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（主語）、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had 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が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V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（動詞）、</a:t>
            </a:r>
            <a:endParaRPr lang="en-US" altLang="ja-JP" sz="2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enough money 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が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O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（目的語）です。</a:t>
            </a:r>
            <a:endParaRPr lang="en-US" altLang="ja-JP" sz="2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ja-JP" altLang="en-US" sz="2400" b="1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r>
              <a:rPr lang="ja-JP" altLang="en-US" sz="2400" b="1" u="sng" dirty="0">
                <a:solidFill>
                  <a:srgbClr val="0043C8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 </a:t>
            </a:r>
            <a:r>
              <a:rPr lang="en-US" altLang="ja-JP" sz="2400" b="1" u="sng" dirty="0">
                <a:solidFill>
                  <a:srgbClr val="0043C8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 would buy a large house.</a:t>
            </a:r>
          </a:p>
          <a:p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 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が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（主語）、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would buy 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が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V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（動詞）、</a:t>
            </a:r>
            <a:endParaRPr lang="en-US" altLang="ja-JP" sz="2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a large house 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が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O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（目的語）です。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40116986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9ACA34-81B8-7E9E-B9B3-66D2187837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18262D2-0311-97A6-35D2-6135A4F9294E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BD0E9C6-D6DD-3235-DEA1-E73DB0648D02}"/>
              </a:ext>
            </a:extLst>
          </p:cNvPr>
          <p:cNvSpPr txBox="1"/>
          <p:nvPr/>
        </p:nvSpPr>
        <p:spPr>
          <a:xfrm>
            <a:off x="1436818" y="1767005"/>
            <a:ext cx="627036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もし </a:t>
            </a:r>
            <a:r>
              <a:rPr kumimoji="1" lang="ja-JP" altLang="en-US" sz="48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私が </a:t>
            </a:r>
            <a:r>
              <a:rPr kumimoji="1" lang="ja-JP" altLang="en-US" sz="4800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鳥</a:t>
            </a:r>
            <a:r>
              <a:rPr kumimoji="1" lang="ja-JP" altLang="en-US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なら</a:t>
            </a:r>
            <a:r>
              <a:rPr kumimoji="1" lang="ja-JP" altLang="en-US" sz="48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飛ぶことが</a:t>
            </a:r>
            <a:endParaRPr kumimoji="1" lang="en-US" altLang="ja-JP" sz="4800" b="1" u="sng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できるだろう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空を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5If I were a bird, I could fly  in the sky.">
            <a:hlinkClick r:id="" action="ppaction://media"/>
            <a:extLst>
              <a:ext uri="{FF2B5EF4-FFF2-40B4-BE49-F238E27FC236}">
                <a16:creationId xmlns:a16="http://schemas.microsoft.com/office/drawing/2014/main" id="{E82063A7-5E12-DF3D-3E39-AEAEF5019D1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16025" y="1133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712240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008B94-82A3-005D-BD70-41F5BFD6C4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FB399A6-876C-2C2C-7CA9-A9C678484AA8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A7AA044-1025-45DE-78E0-D3C64E71AA04}"/>
              </a:ext>
            </a:extLst>
          </p:cNvPr>
          <p:cNvSpPr txBox="1"/>
          <p:nvPr/>
        </p:nvSpPr>
        <p:spPr>
          <a:xfrm>
            <a:off x="970877" y="4128490"/>
            <a:ext cx="720224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If </a:t>
            </a:r>
            <a:r>
              <a:rPr kumimoji="1" lang="en-US" altLang="ja-JP" sz="44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were </a:t>
            </a:r>
            <a:r>
              <a:rPr kumimoji="1" lang="en-US" altLang="ja-JP" sz="4400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,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would not say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5464045-3095-4123-590D-D6B73571685A}"/>
              </a:ext>
            </a:extLst>
          </p:cNvPr>
          <p:cNvSpPr txBox="1"/>
          <p:nvPr/>
        </p:nvSpPr>
        <p:spPr>
          <a:xfrm>
            <a:off x="1278479" y="114013"/>
            <a:ext cx="658704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もし </a:t>
            </a:r>
            <a:r>
              <a:rPr kumimoji="1" lang="ja-JP" altLang="en-US" sz="48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私が </a:t>
            </a:r>
            <a:r>
              <a:rPr kumimoji="1" lang="ja-JP" altLang="en-US" sz="4800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</a:t>
            </a:r>
            <a:r>
              <a:rPr kumimoji="1" lang="ja-JP" altLang="en-US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なら</a:t>
            </a:r>
            <a:r>
              <a:rPr kumimoji="1" lang="ja-JP" altLang="en-US" sz="48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言わないだろう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kumimoji="1" lang="en-US" altLang="ja-JP" sz="4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そんなことを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6If I were you, I would not say that.">
            <a:hlinkClick r:id="" action="ppaction://media"/>
            <a:extLst>
              <a:ext uri="{FF2B5EF4-FFF2-40B4-BE49-F238E27FC236}">
                <a16:creationId xmlns:a16="http://schemas.microsoft.com/office/drawing/2014/main" id="{E43B12FC-27CE-5D54-9B53-64992669DA2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597025" y="790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33964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5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46C5E2-9D70-CB34-FADD-6DBF30B7E1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5FF7EC2-46CD-A99F-3AFE-803B8F4967B7}"/>
              </a:ext>
            </a:extLst>
          </p:cNvPr>
          <p:cNvSpPr/>
          <p:nvPr/>
        </p:nvSpPr>
        <p:spPr>
          <a:xfrm>
            <a:off x="-1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01162CB-56BE-6444-7E5D-AC5371ED7BE1}"/>
              </a:ext>
            </a:extLst>
          </p:cNvPr>
          <p:cNvSpPr txBox="1"/>
          <p:nvPr/>
        </p:nvSpPr>
        <p:spPr>
          <a:xfrm>
            <a:off x="498211" y="2409490"/>
            <a:ext cx="814757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[I-] </a:t>
            </a:r>
            <a:r>
              <a:rPr kumimoji="1" lang="en-US" altLang="ja-JP" sz="44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 </a:t>
            </a:r>
            <a:r>
              <a:rPr kumimoji="1" lang="en-US" altLang="ja-JP" sz="4400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,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w----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6If I were you, I would not say that.">
            <a:hlinkClick r:id="" action="ppaction://media"/>
            <a:extLst>
              <a:ext uri="{FF2B5EF4-FFF2-40B4-BE49-F238E27FC236}">
                <a16:creationId xmlns:a16="http://schemas.microsoft.com/office/drawing/2014/main" id="{EF9670ED-8A1E-6AB3-F06C-D13C4E0DC46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597025" y="790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065495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5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3D53F3-071D-8E75-0E7F-2F723A1AB7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D01384E-C865-CDDA-6135-A900C6DF3B00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81BAA4F-9287-E14F-6063-EDAEB1369A4F}"/>
              </a:ext>
            </a:extLst>
          </p:cNvPr>
          <p:cNvSpPr txBox="1"/>
          <p:nvPr/>
        </p:nvSpPr>
        <p:spPr>
          <a:xfrm>
            <a:off x="1284194" y="1767005"/>
            <a:ext cx="657561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もし </a:t>
            </a:r>
            <a:r>
              <a:rPr kumimoji="1" lang="ja-JP" altLang="en-US" sz="48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私が </a:t>
            </a:r>
            <a:r>
              <a:rPr kumimoji="1" lang="ja-JP" altLang="en-US" sz="4800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</a:t>
            </a:r>
            <a:r>
              <a:rPr kumimoji="1" lang="ja-JP" altLang="en-US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なら</a:t>
            </a:r>
            <a:r>
              <a:rPr kumimoji="1" lang="ja-JP" altLang="en-US" sz="48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言わないだろう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kumimoji="1" lang="en-US" altLang="ja-JP" sz="4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そんなことを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6If I were you, I would not say that.">
            <a:hlinkClick r:id="" action="ppaction://media"/>
            <a:extLst>
              <a:ext uri="{FF2B5EF4-FFF2-40B4-BE49-F238E27FC236}">
                <a16:creationId xmlns:a16="http://schemas.microsoft.com/office/drawing/2014/main" id="{C1130319-6868-82FF-B658-5294434B382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597025" y="790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95708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5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E5520D-DE6B-A5C5-B7EB-92ADEB9E50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E424DBA1-2E4E-60D6-43D6-2A131AE8E18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63941" b="16904"/>
          <a:stretch/>
        </p:blipFill>
        <p:spPr>
          <a:xfrm>
            <a:off x="245278" y="885293"/>
            <a:ext cx="8560800" cy="923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D0054EAC-E759-C1EF-4A15-8A163A5BE8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18ED879-D9D2-C4BB-D474-C56257B12EA4}"/>
              </a:ext>
            </a:extLst>
          </p:cNvPr>
          <p:cNvSpPr txBox="1"/>
          <p:nvPr/>
        </p:nvSpPr>
        <p:spPr>
          <a:xfrm>
            <a:off x="1032444" y="1805655"/>
            <a:ext cx="3939606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アメリカに住むことができたらいいのに。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6CF672B-6EEE-1776-FB4B-F0ED2DBC436B}"/>
              </a:ext>
            </a:extLst>
          </p:cNvPr>
          <p:cNvSpPr/>
          <p:nvPr/>
        </p:nvSpPr>
        <p:spPr>
          <a:xfrm>
            <a:off x="0" y="2406782"/>
            <a:ext cx="9144000" cy="4451217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A8B711F-7BC3-E3E4-4C7B-004B49F24BB7}"/>
              </a:ext>
            </a:extLst>
          </p:cNvPr>
          <p:cNvSpPr txBox="1"/>
          <p:nvPr/>
        </p:nvSpPr>
        <p:spPr>
          <a:xfrm>
            <a:off x="537493" y="2729580"/>
            <a:ext cx="8069014" cy="378565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wish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 could live in America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　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 could live in America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は、主語と動詞を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ふくむ節（名詞節）です。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could live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in America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　 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live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を修飾しています。</a:t>
            </a:r>
          </a:p>
        </p:txBody>
      </p:sp>
    </p:spTree>
    <p:extLst>
      <p:ext uri="{BB962C8B-B14F-4D97-AF65-F5344CB8AC3E}">
        <p14:creationId xmlns:p14="http://schemas.microsoft.com/office/powerpoint/2010/main" val="1580039811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FF570A-67B0-EB20-52B6-F8FE9A58A2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ABB021EF-B6D8-B64B-403A-A7C505B4F8FE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3DCC209-5CA0-1155-799A-BE7237EC4E45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DFA2939-88D7-DFFA-9882-A70356F4479C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72127AF-CA6B-81FB-8DEF-3E8F99B45D9A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F67ABF0A-62F3-0FEE-068E-3FA14CD74ACD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7137489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F52BCB-D8D7-9FE6-281F-1D3585E515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CFC1507-B2CF-5E4E-560A-9FB635EA236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F8F5BE1-2799-A4B9-6ACF-2AAAB5468514}"/>
              </a:ext>
            </a:extLst>
          </p:cNvPr>
          <p:cNvSpPr txBox="1"/>
          <p:nvPr/>
        </p:nvSpPr>
        <p:spPr>
          <a:xfrm>
            <a:off x="775454" y="4128490"/>
            <a:ext cx="759306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wish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could live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in America 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2171D5A-CC1B-FC46-1D12-9BA5110B7AF2}"/>
              </a:ext>
            </a:extLst>
          </p:cNvPr>
          <p:cNvSpPr txBox="1"/>
          <p:nvPr/>
        </p:nvSpPr>
        <p:spPr>
          <a:xfrm>
            <a:off x="725869" y="217606"/>
            <a:ext cx="7692239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私が</a:t>
            </a:r>
            <a:r>
              <a:rPr kumimoji="1" lang="en-US" altLang="ja-JP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～ならいいのに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私が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住むことができたら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アメリカに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7F93B10-A2FE-12A5-D836-CECE612F53CB}"/>
              </a:ext>
            </a:extLst>
          </p:cNvPr>
          <p:cNvSpPr/>
          <p:nvPr/>
        </p:nvSpPr>
        <p:spPr>
          <a:xfrm>
            <a:off x="775454" y="5200502"/>
            <a:ext cx="6690354" cy="96700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558D40E6-064A-4299-4EAD-D9D632ED6361}"/>
              </a:ext>
            </a:extLst>
          </p:cNvPr>
          <p:cNvGrpSpPr/>
          <p:nvPr/>
        </p:nvGrpSpPr>
        <p:grpSpPr>
          <a:xfrm>
            <a:off x="725869" y="1342053"/>
            <a:ext cx="7112598" cy="2095995"/>
            <a:chOff x="840890" y="1196629"/>
            <a:chExt cx="7112598" cy="2095995"/>
          </a:xfrm>
        </p:grpSpPr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1C471B9D-340D-27AD-0240-4A0611576E56}"/>
                </a:ext>
              </a:extLst>
            </p:cNvPr>
            <p:cNvCxnSpPr>
              <a:cxnSpLocks/>
            </p:cNvCxnSpPr>
            <p:nvPr/>
          </p:nvCxnSpPr>
          <p:spPr>
            <a:xfrm>
              <a:off x="840890" y="1204858"/>
              <a:ext cx="7112598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28E2FCA8-D22A-B856-F99A-08C6984C9AA7}"/>
                </a:ext>
              </a:extLst>
            </p:cNvPr>
            <p:cNvCxnSpPr>
              <a:cxnSpLocks/>
            </p:cNvCxnSpPr>
            <p:nvPr/>
          </p:nvCxnSpPr>
          <p:spPr>
            <a:xfrm>
              <a:off x="840890" y="3271797"/>
              <a:ext cx="3279289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>
              <a:extLst>
                <a:ext uri="{FF2B5EF4-FFF2-40B4-BE49-F238E27FC236}">
                  <a16:creationId xmlns:a16="http://schemas.microsoft.com/office/drawing/2014/main" id="{52C13ABD-8A04-34DA-6314-E1C69323AA94}"/>
                </a:ext>
              </a:extLst>
            </p:cNvPr>
            <p:cNvCxnSpPr>
              <a:cxnSpLocks/>
            </p:cNvCxnSpPr>
            <p:nvPr/>
          </p:nvCxnSpPr>
          <p:spPr>
            <a:xfrm>
              <a:off x="4120179" y="2328710"/>
              <a:ext cx="3833309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C0F13F98-9DB6-60AE-78D6-1E807F6EB297}"/>
                </a:ext>
              </a:extLst>
            </p:cNvPr>
            <p:cNvCxnSpPr>
              <a:cxnSpLocks/>
            </p:cNvCxnSpPr>
            <p:nvPr/>
          </p:nvCxnSpPr>
          <p:spPr>
            <a:xfrm>
              <a:off x="840890" y="1204858"/>
              <a:ext cx="0" cy="2087718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A343230A-204A-60D5-3CDD-0E113BA36435}"/>
                </a:ext>
              </a:extLst>
            </p:cNvPr>
            <p:cNvCxnSpPr>
              <a:cxnSpLocks/>
            </p:cNvCxnSpPr>
            <p:nvPr/>
          </p:nvCxnSpPr>
          <p:spPr>
            <a:xfrm>
              <a:off x="7953488" y="1196629"/>
              <a:ext cx="0" cy="1132081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36603481-9443-C398-DDB8-7B450631D384}"/>
                </a:ext>
              </a:extLst>
            </p:cNvPr>
            <p:cNvCxnSpPr>
              <a:cxnSpLocks/>
            </p:cNvCxnSpPr>
            <p:nvPr/>
          </p:nvCxnSpPr>
          <p:spPr>
            <a:xfrm>
              <a:off x="4120179" y="2328710"/>
              <a:ext cx="0" cy="963914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4" name="7I wish I could live  in America .">
            <a:hlinkClick r:id="" action="ppaction://media"/>
            <a:extLst>
              <a:ext uri="{FF2B5EF4-FFF2-40B4-BE49-F238E27FC236}">
                <a16:creationId xmlns:a16="http://schemas.microsoft.com/office/drawing/2014/main" id="{9707D7E5-4383-1CE3-D0DC-787D18DA6A6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52525" y="1095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29157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0C263F-67F3-6056-4D7D-F48E37DB2E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63A4190-EB05-CDF1-0F16-3033ABA538F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AC38FE0-F6FA-F557-97F8-AE16B993F8BA}"/>
              </a:ext>
            </a:extLst>
          </p:cNvPr>
          <p:cNvSpPr txBox="1"/>
          <p:nvPr/>
        </p:nvSpPr>
        <p:spPr>
          <a:xfrm>
            <a:off x="387727" y="2409490"/>
            <a:ext cx="836854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[c----] [l---]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in America 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7786735-AED5-44CE-E1F3-3C8D872841D4}"/>
              </a:ext>
            </a:extLst>
          </p:cNvPr>
          <p:cNvSpPr/>
          <p:nvPr/>
        </p:nvSpPr>
        <p:spPr>
          <a:xfrm>
            <a:off x="387727" y="3481502"/>
            <a:ext cx="7454598" cy="96700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7I wish I could live  in America .">
            <a:hlinkClick r:id="" action="ppaction://media"/>
            <a:extLst>
              <a:ext uri="{FF2B5EF4-FFF2-40B4-BE49-F238E27FC236}">
                <a16:creationId xmlns:a16="http://schemas.microsoft.com/office/drawing/2014/main" id="{8D067379-7232-F025-85C1-764AA0EA532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52525" y="1095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59148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B30130-653D-93DF-FA0E-78AE989526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B5C76CB-2125-2FF3-80A6-1AA2C508B3AB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BF7F536-7560-9708-21B6-7CBC67A6DCCC}"/>
              </a:ext>
            </a:extLst>
          </p:cNvPr>
          <p:cNvSpPr txBox="1"/>
          <p:nvPr/>
        </p:nvSpPr>
        <p:spPr>
          <a:xfrm>
            <a:off x="730664" y="1767005"/>
            <a:ext cx="7692239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私が</a:t>
            </a:r>
            <a:r>
              <a:rPr kumimoji="1" lang="en-US" altLang="ja-JP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～ならいいのに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私が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住むことができたら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アメリカに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503A9FDB-21DF-AA82-4909-413ECA03E629}"/>
              </a:ext>
            </a:extLst>
          </p:cNvPr>
          <p:cNvGrpSpPr/>
          <p:nvPr/>
        </p:nvGrpSpPr>
        <p:grpSpPr>
          <a:xfrm>
            <a:off x="721097" y="2994997"/>
            <a:ext cx="7112598" cy="2095995"/>
            <a:chOff x="840890" y="1196629"/>
            <a:chExt cx="7112598" cy="2095995"/>
          </a:xfrm>
        </p:grpSpPr>
        <p:cxnSp>
          <p:nvCxnSpPr>
            <p:cNvPr id="7" name="直線コネクタ 6">
              <a:extLst>
                <a:ext uri="{FF2B5EF4-FFF2-40B4-BE49-F238E27FC236}">
                  <a16:creationId xmlns:a16="http://schemas.microsoft.com/office/drawing/2014/main" id="{99044BE2-07DB-75BE-7810-B213E11617D3}"/>
                </a:ext>
              </a:extLst>
            </p:cNvPr>
            <p:cNvCxnSpPr>
              <a:cxnSpLocks/>
            </p:cNvCxnSpPr>
            <p:nvPr/>
          </p:nvCxnSpPr>
          <p:spPr>
            <a:xfrm>
              <a:off x="840890" y="1204858"/>
              <a:ext cx="7112598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311D8A99-8085-0AC1-33B5-615FFA01DCEB}"/>
                </a:ext>
              </a:extLst>
            </p:cNvPr>
            <p:cNvCxnSpPr>
              <a:cxnSpLocks/>
            </p:cNvCxnSpPr>
            <p:nvPr/>
          </p:nvCxnSpPr>
          <p:spPr>
            <a:xfrm>
              <a:off x="840890" y="3271797"/>
              <a:ext cx="3279289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3268DBE4-2996-CC59-ADF5-5F480DF510C9}"/>
                </a:ext>
              </a:extLst>
            </p:cNvPr>
            <p:cNvCxnSpPr>
              <a:cxnSpLocks/>
            </p:cNvCxnSpPr>
            <p:nvPr/>
          </p:nvCxnSpPr>
          <p:spPr>
            <a:xfrm>
              <a:off x="4120179" y="2328710"/>
              <a:ext cx="3833309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>
              <a:extLst>
                <a:ext uri="{FF2B5EF4-FFF2-40B4-BE49-F238E27FC236}">
                  <a16:creationId xmlns:a16="http://schemas.microsoft.com/office/drawing/2014/main" id="{F44507AC-39E3-4D12-B8E9-9AE3B83A09FC}"/>
                </a:ext>
              </a:extLst>
            </p:cNvPr>
            <p:cNvCxnSpPr>
              <a:cxnSpLocks/>
            </p:cNvCxnSpPr>
            <p:nvPr/>
          </p:nvCxnSpPr>
          <p:spPr>
            <a:xfrm>
              <a:off x="840890" y="1204858"/>
              <a:ext cx="0" cy="2087718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F9B84723-537F-6639-9786-DCB7B2485B1F}"/>
                </a:ext>
              </a:extLst>
            </p:cNvPr>
            <p:cNvCxnSpPr>
              <a:cxnSpLocks/>
            </p:cNvCxnSpPr>
            <p:nvPr/>
          </p:nvCxnSpPr>
          <p:spPr>
            <a:xfrm>
              <a:off x="7953488" y="1196629"/>
              <a:ext cx="0" cy="1132081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50B5C29E-F65B-EE2B-6DA4-5C084E98387B}"/>
                </a:ext>
              </a:extLst>
            </p:cNvPr>
            <p:cNvCxnSpPr>
              <a:cxnSpLocks/>
            </p:cNvCxnSpPr>
            <p:nvPr/>
          </p:nvCxnSpPr>
          <p:spPr>
            <a:xfrm>
              <a:off x="4120179" y="2328710"/>
              <a:ext cx="0" cy="963914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" name="7I wish I could live  in America .">
            <a:hlinkClick r:id="" action="ppaction://media"/>
            <a:extLst>
              <a:ext uri="{FF2B5EF4-FFF2-40B4-BE49-F238E27FC236}">
                <a16:creationId xmlns:a16="http://schemas.microsoft.com/office/drawing/2014/main" id="{F1B30263-A73C-BCB1-60FE-E4F2A1E0EC4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52525" y="1095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92566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3745EB-5A4F-5380-09A7-6C3AFB34C6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BA21EBD-2D45-E3BB-3515-41E26C37350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6C4CCD7-2214-4DD0-7EE7-84067A129DF6}"/>
              </a:ext>
            </a:extLst>
          </p:cNvPr>
          <p:cNvSpPr txBox="1"/>
          <p:nvPr/>
        </p:nvSpPr>
        <p:spPr>
          <a:xfrm>
            <a:off x="484082" y="4636321"/>
            <a:ext cx="8175812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wish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 </a:t>
            </a:r>
            <a:r>
              <a:rPr kumimoji="1" lang="en-US" altLang="ja-JP" sz="44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had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new bag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BC5C17F-903A-3AF5-AC17-4808971D1FEE}"/>
              </a:ext>
            </a:extLst>
          </p:cNvPr>
          <p:cNvSpPr txBox="1"/>
          <p:nvPr/>
        </p:nvSpPr>
        <p:spPr>
          <a:xfrm>
            <a:off x="1390278" y="126116"/>
            <a:ext cx="636342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私が</a:t>
            </a:r>
            <a:r>
              <a:rPr kumimoji="1" lang="en-US" altLang="ja-JP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～ならいいのに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私が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持っていれば </a:t>
            </a:r>
            <a:endParaRPr kumimoji="1" lang="en-US" altLang="ja-JP" sz="4800" u="sng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新しいかばんを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F25C6C1-70E7-1A69-49AF-F5003B55A1CA}"/>
              </a:ext>
            </a:extLst>
          </p:cNvPr>
          <p:cNvSpPr/>
          <p:nvPr/>
        </p:nvSpPr>
        <p:spPr>
          <a:xfrm>
            <a:off x="3085318" y="4692670"/>
            <a:ext cx="4668380" cy="96700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7DB226A8-05EC-B5BE-3B94-7AD4D088D205}"/>
              </a:ext>
            </a:extLst>
          </p:cNvPr>
          <p:cNvGrpSpPr/>
          <p:nvPr/>
        </p:nvGrpSpPr>
        <p:grpSpPr>
          <a:xfrm>
            <a:off x="1390278" y="1342005"/>
            <a:ext cx="5348343" cy="2095995"/>
            <a:chOff x="840890" y="1196629"/>
            <a:chExt cx="5348343" cy="2095995"/>
          </a:xfrm>
        </p:grpSpPr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5BE94C7F-4B81-6B48-8DBF-AC5A33EC8766}"/>
                </a:ext>
              </a:extLst>
            </p:cNvPr>
            <p:cNvCxnSpPr>
              <a:cxnSpLocks/>
            </p:cNvCxnSpPr>
            <p:nvPr/>
          </p:nvCxnSpPr>
          <p:spPr>
            <a:xfrm>
              <a:off x="840890" y="1204858"/>
              <a:ext cx="5348343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26AE26E7-B2B2-54FC-16B9-038E377DDC2F}"/>
                </a:ext>
              </a:extLst>
            </p:cNvPr>
            <p:cNvCxnSpPr>
              <a:cxnSpLocks/>
            </p:cNvCxnSpPr>
            <p:nvPr/>
          </p:nvCxnSpPr>
          <p:spPr>
            <a:xfrm>
              <a:off x="840890" y="3271797"/>
              <a:ext cx="4473387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>
              <a:extLst>
                <a:ext uri="{FF2B5EF4-FFF2-40B4-BE49-F238E27FC236}">
                  <a16:creationId xmlns:a16="http://schemas.microsoft.com/office/drawing/2014/main" id="{67A2C8B7-0C28-7B2A-F707-CBFA1BBEFDB6}"/>
                </a:ext>
              </a:extLst>
            </p:cNvPr>
            <p:cNvCxnSpPr>
              <a:cxnSpLocks/>
            </p:cNvCxnSpPr>
            <p:nvPr/>
          </p:nvCxnSpPr>
          <p:spPr>
            <a:xfrm>
              <a:off x="5314277" y="2328710"/>
              <a:ext cx="874956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891EC7E6-C9EC-1224-2DF8-EF034C3D5D3D}"/>
                </a:ext>
              </a:extLst>
            </p:cNvPr>
            <p:cNvCxnSpPr>
              <a:cxnSpLocks/>
            </p:cNvCxnSpPr>
            <p:nvPr/>
          </p:nvCxnSpPr>
          <p:spPr>
            <a:xfrm>
              <a:off x="840890" y="1204858"/>
              <a:ext cx="0" cy="2087718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00B9FCB5-6440-C9DF-DD36-CB9C046B4332}"/>
                </a:ext>
              </a:extLst>
            </p:cNvPr>
            <p:cNvCxnSpPr>
              <a:cxnSpLocks/>
            </p:cNvCxnSpPr>
            <p:nvPr/>
          </p:nvCxnSpPr>
          <p:spPr>
            <a:xfrm>
              <a:off x="6189233" y="1196629"/>
              <a:ext cx="0" cy="1132081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20590CD1-309C-041E-5502-03CBE3F87DBA}"/>
                </a:ext>
              </a:extLst>
            </p:cNvPr>
            <p:cNvCxnSpPr>
              <a:cxnSpLocks/>
            </p:cNvCxnSpPr>
            <p:nvPr/>
          </p:nvCxnSpPr>
          <p:spPr>
            <a:xfrm>
              <a:off x="5314277" y="2328710"/>
              <a:ext cx="0" cy="963914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4" name="8I wish   I had a new bag .">
            <a:hlinkClick r:id="" action="ppaction://media"/>
            <a:extLst>
              <a:ext uri="{FF2B5EF4-FFF2-40B4-BE49-F238E27FC236}">
                <a16:creationId xmlns:a16="http://schemas.microsoft.com/office/drawing/2014/main" id="{924D577E-CA74-169B-E465-7D03BA207BD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457325" y="1108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11304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6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5DA0F1-CE46-AB46-E469-6363A3F65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59B59C5-2764-F637-C618-B27D3F5E95C0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0F61556-30E0-AD85-B3A9-F3C47F3A6E5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B27487B-7212-099E-4A12-B75377F34B8B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559A42-B9B3-8B04-1675-204CA2AA6D87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3E81C259-3788-4F0D-5A96-8C95E5400BFA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2836226"/>
      </p:ext>
    </p:extLst>
  </p:cSld>
  <p:clrMapOvr>
    <a:masterClrMapping/>
  </p:clrMapOvr>
  <p:transition spd="slow">
    <p:push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30F863-4EBA-3D21-D5DE-EC7A1C6CE0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8813E42-76DB-058E-8512-2B0FEAF143C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6EFC111-7D7E-8C72-39C2-F07DE4B5A530}"/>
              </a:ext>
            </a:extLst>
          </p:cNvPr>
          <p:cNvSpPr txBox="1"/>
          <p:nvPr/>
        </p:nvSpPr>
        <p:spPr>
          <a:xfrm>
            <a:off x="166963" y="2917321"/>
            <a:ext cx="8977037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 </a:t>
            </a:r>
            <a:r>
              <a:rPr kumimoji="1" lang="en-US" altLang="ja-JP" sz="44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h--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new bag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9811E169-DCE3-5A4D-4B2E-022E2C997B0F}"/>
              </a:ext>
            </a:extLst>
          </p:cNvPr>
          <p:cNvSpPr/>
          <p:nvPr/>
        </p:nvSpPr>
        <p:spPr>
          <a:xfrm>
            <a:off x="3216976" y="2973670"/>
            <a:ext cx="5077170" cy="96700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" name="8I wish   I had a new bag .">
            <a:hlinkClick r:id="" action="ppaction://media"/>
            <a:extLst>
              <a:ext uri="{FF2B5EF4-FFF2-40B4-BE49-F238E27FC236}">
                <a16:creationId xmlns:a16="http://schemas.microsoft.com/office/drawing/2014/main" id="{43C141AB-664A-F9FD-5E9B-C916B6E4E7E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457325" y="1108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28072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8DEE53-47F8-B1E6-E140-744D93C6BD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D0439AA-71E8-9AF6-2FE0-1AD9F4891DAD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B950C08-9064-0B54-B948-360BE66A684B}"/>
              </a:ext>
            </a:extLst>
          </p:cNvPr>
          <p:cNvSpPr txBox="1"/>
          <p:nvPr/>
        </p:nvSpPr>
        <p:spPr>
          <a:xfrm>
            <a:off x="1390290" y="1767005"/>
            <a:ext cx="636342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私が</a:t>
            </a:r>
            <a:r>
              <a:rPr kumimoji="1" lang="en-US" altLang="ja-JP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～ならいいのに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私が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持っていれば </a:t>
            </a:r>
            <a:endParaRPr kumimoji="1" lang="en-US" altLang="ja-JP" sz="4800" u="sng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新しいかばんを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D23BB01C-413B-29FF-299D-83226471C2DD}"/>
              </a:ext>
            </a:extLst>
          </p:cNvPr>
          <p:cNvGrpSpPr/>
          <p:nvPr/>
        </p:nvGrpSpPr>
        <p:grpSpPr>
          <a:xfrm>
            <a:off x="1390290" y="2907592"/>
            <a:ext cx="5348343" cy="2095995"/>
            <a:chOff x="840890" y="1196629"/>
            <a:chExt cx="5348343" cy="2095995"/>
          </a:xfrm>
        </p:grpSpPr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D3E1AE89-E1C6-1A5E-4FF7-F77E101AA909}"/>
                </a:ext>
              </a:extLst>
            </p:cNvPr>
            <p:cNvCxnSpPr>
              <a:cxnSpLocks/>
            </p:cNvCxnSpPr>
            <p:nvPr/>
          </p:nvCxnSpPr>
          <p:spPr>
            <a:xfrm>
              <a:off x="840890" y="1204858"/>
              <a:ext cx="5348343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44F84BEB-4DFF-3769-32B3-947032CD2FD7}"/>
                </a:ext>
              </a:extLst>
            </p:cNvPr>
            <p:cNvCxnSpPr>
              <a:cxnSpLocks/>
            </p:cNvCxnSpPr>
            <p:nvPr/>
          </p:nvCxnSpPr>
          <p:spPr>
            <a:xfrm>
              <a:off x="840890" y="3271797"/>
              <a:ext cx="4473387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id="{EEEEB056-062F-31D4-0462-41319536D781}"/>
                </a:ext>
              </a:extLst>
            </p:cNvPr>
            <p:cNvCxnSpPr>
              <a:cxnSpLocks/>
            </p:cNvCxnSpPr>
            <p:nvPr/>
          </p:nvCxnSpPr>
          <p:spPr>
            <a:xfrm>
              <a:off x="5314277" y="2328710"/>
              <a:ext cx="874956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3747C51F-506C-5F9A-E232-DD209F2E6BC5}"/>
                </a:ext>
              </a:extLst>
            </p:cNvPr>
            <p:cNvCxnSpPr>
              <a:cxnSpLocks/>
            </p:cNvCxnSpPr>
            <p:nvPr/>
          </p:nvCxnSpPr>
          <p:spPr>
            <a:xfrm>
              <a:off x="840890" y="1204858"/>
              <a:ext cx="0" cy="2087718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71226742-7D91-1865-D52F-0D48F73B7AA3}"/>
                </a:ext>
              </a:extLst>
            </p:cNvPr>
            <p:cNvCxnSpPr>
              <a:cxnSpLocks/>
            </p:cNvCxnSpPr>
            <p:nvPr/>
          </p:nvCxnSpPr>
          <p:spPr>
            <a:xfrm>
              <a:off x="6189233" y="1196629"/>
              <a:ext cx="0" cy="1132081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>
              <a:extLst>
                <a:ext uri="{FF2B5EF4-FFF2-40B4-BE49-F238E27FC236}">
                  <a16:creationId xmlns:a16="http://schemas.microsoft.com/office/drawing/2014/main" id="{8CFBB1CD-8E4C-E040-3C57-C6207A2823FE}"/>
                </a:ext>
              </a:extLst>
            </p:cNvPr>
            <p:cNvCxnSpPr>
              <a:cxnSpLocks/>
            </p:cNvCxnSpPr>
            <p:nvPr/>
          </p:nvCxnSpPr>
          <p:spPr>
            <a:xfrm>
              <a:off x="5314277" y="2328710"/>
              <a:ext cx="0" cy="963914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" name="8I wish   I had a new bag .">
            <a:hlinkClick r:id="" action="ppaction://media"/>
            <a:extLst>
              <a:ext uri="{FF2B5EF4-FFF2-40B4-BE49-F238E27FC236}">
                <a16:creationId xmlns:a16="http://schemas.microsoft.com/office/drawing/2014/main" id="{89012D9D-CB56-4CCA-18CE-B5C30298824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457325" y="1108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38771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E3C0EF-5B62-29C9-2DE8-24C66E3C42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AF162DE-1F45-AE49-9F0F-28AF7BFC228D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08AE7B-1339-4C9B-7A52-BEF7E2D78B9C}"/>
              </a:ext>
            </a:extLst>
          </p:cNvPr>
          <p:cNvSpPr txBox="1"/>
          <p:nvPr/>
        </p:nvSpPr>
        <p:spPr>
          <a:xfrm>
            <a:off x="484094" y="4156664"/>
            <a:ext cx="817581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wish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were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two years younger</a:t>
            </a:r>
            <a:r>
              <a:rPr kumimoji="1" lang="en-US" altLang="ja-JP" sz="4400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D494DBF-D6A8-CE07-C155-6BFE10D5C358}"/>
              </a:ext>
            </a:extLst>
          </p:cNvPr>
          <p:cNvSpPr txBox="1"/>
          <p:nvPr/>
        </p:nvSpPr>
        <p:spPr>
          <a:xfrm>
            <a:off x="1271944" y="771604"/>
            <a:ext cx="636342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私が</a:t>
            </a:r>
            <a:r>
              <a:rPr kumimoji="1" lang="en-US" altLang="ja-JP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～ならいいのに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私が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２歳若</a:t>
            </a:r>
            <a:r>
              <a:rPr kumimoji="1" lang="ja-JP" altLang="en-US" sz="4800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ければ</a:t>
            </a:r>
            <a:r>
              <a:rPr kumimoji="1" lang="ja-JP" altLang="en-US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A89B79E-D666-CCCB-DE65-BE8360789BF5}"/>
              </a:ext>
            </a:extLst>
          </p:cNvPr>
          <p:cNvSpPr/>
          <p:nvPr/>
        </p:nvSpPr>
        <p:spPr>
          <a:xfrm>
            <a:off x="484094" y="5240589"/>
            <a:ext cx="7282926" cy="96700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678070C0-D7A0-42BC-33F4-6AF50E929129}"/>
              </a:ext>
            </a:extLst>
          </p:cNvPr>
          <p:cNvSpPr/>
          <p:nvPr/>
        </p:nvSpPr>
        <p:spPr>
          <a:xfrm>
            <a:off x="1271944" y="2026544"/>
            <a:ext cx="5365524" cy="96700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6" name="9I wish I were two years younger .">
            <a:hlinkClick r:id="" action="ppaction://media"/>
            <a:extLst>
              <a:ext uri="{FF2B5EF4-FFF2-40B4-BE49-F238E27FC236}">
                <a16:creationId xmlns:a16="http://schemas.microsoft.com/office/drawing/2014/main" id="{045D01C5-EAE3-2AE0-36FE-8853FE894F2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50925" y="968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45968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2A4920-D64F-E16E-EFD7-D2D58C9243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9C7FA5C-E131-8979-CAD9-B08665DF56E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5FEB76D-661A-1CB2-4768-2D4FC8FE5B50}"/>
              </a:ext>
            </a:extLst>
          </p:cNvPr>
          <p:cNvSpPr txBox="1"/>
          <p:nvPr/>
        </p:nvSpPr>
        <p:spPr>
          <a:xfrm>
            <a:off x="365760" y="2409490"/>
            <a:ext cx="841248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w---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two years younger</a:t>
            </a:r>
            <a:r>
              <a:rPr kumimoji="1" lang="en-US" altLang="ja-JP" sz="4400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61537CE-03AE-32BB-155A-40D016E57A6A}"/>
              </a:ext>
            </a:extLst>
          </p:cNvPr>
          <p:cNvSpPr/>
          <p:nvPr/>
        </p:nvSpPr>
        <p:spPr>
          <a:xfrm>
            <a:off x="365760" y="3481502"/>
            <a:ext cx="7605656" cy="96700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3" name="9I wish I were two years younger .">
            <a:hlinkClick r:id="" action="ppaction://media"/>
            <a:extLst>
              <a:ext uri="{FF2B5EF4-FFF2-40B4-BE49-F238E27FC236}">
                <a16:creationId xmlns:a16="http://schemas.microsoft.com/office/drawing/2014/main" id="{7011BFF3-C3CF-1968-D1DF-95E76E195C3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50925" y="968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39000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1352DE-7671-A878-CE32-1BB1ADB69F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0F3D680-9399-4610-E414-E92BDD34BBED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CB50928-3A4F-3F62-1466-B07F681CBC72}"/>
              </a:ext>
            </a:extLst>
          </p:cNvPr>
          <p:cNvSpPr txBox="1"/>
          <p:nvPr/>
        </p:nvSpPr>
        <p:spPr>
          <a:xfrm>
            <a:off x="1390290" y="2321003"/>
            <a:ext cx="636342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私が</a:t>
            </a:r>
            <a:r>
              <a:rPr kumimoji="1" lang="en-US" altLang="ja-JP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～ならいいのに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私が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２歳若</a:t>
            </a:r>
            <a:r>
              <a:rPr kumimoji="1" lang="ja-JP" altLang="en-US" sz="4800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ければ</a:t>
            </a:r>
            <a:r>
              <a:rPr kumimoji="1" lang="ja-JP" altLang="en-US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8D6130C-830C-8484-A081-EBA150A65AE9}"/>
              </a:ext>
            </a:extLst>
          </p:cNvPr>
          <p:cNvSpPr/>
          <p:nvPr/>
        </p:nvSpPr>
        <p:spPr>
          <a:xfrm>
            <a:off x="1390290" y="3569986"/>
            <a:ext cx="5365524" cy="96700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3" name="9I wish I were two years younger .">
            <a:hlinkClick r:id="" action="ppaction://media"/>
            <a:extLst>
              <a:ext uri="{FF2B5EF4-FFF2-40B4-BE49-F238E27FC236}">
                <a16:creationId xmlns:a16="http://schemas.microsoft.com/office/drawing/2014/main" id="{BF94747B-3D23-CF99-4693-23A1AEE3B25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50925" y="968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498098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B2284B-C409-0F84-BD84-BE979EC66D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4857BFC-AF48-B273-FFFA-B2EC72B00A14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FC5A24A-C081-654C-4585-16770346DBF8}"/>
              </a:ext>
            </a:extLst>
          </p:cNvPr>
          <p:cNvSpPr txBox="1"/>
          <p:nvPr/>
        </p:nvSpPr>
        <p:spPr>
          <a:xfrm>
            <a:off x="328107" y="4128490"/>
            <a:ext cx="871369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If </a:t>
            </a:r>
            <a:r>
              <a:rPr kumimoji="1" lang="en-US" altLang="ja-JP" sz="44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had </a:t>
            </a:r>
            <a:r>
              <a:rPr kumimoji="1" lang="en-US" altLang="ja-JP" sz="4400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enough money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,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would buy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large house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72ED662-A11E-7C0F-62B6-FA627E6E4B15}"/>
              </a:ext>
            </a:extLst>
          </p:cNvPr>
          <p:cNvSpPr txBox="1"/>
          <p:nvPr/>
        </p:nvSpPr>
        <p:spPr>
          <a:xfrm>
            <a:off x="61183" y="690490"/>
            <a:ext cx="902163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もし </a:t>
            </a:r>
            <a:r>
              <a:rPr kumimoji="1" lang="ja-JP" altLang="en-US" sz="44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私に </a:t>
            </a:r>
            <a:r>
              <a:rPr kumimoji="1" lang="ja-JP" altLang="en-US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あったら </a:t>
            </a:r>
            <a:r>
              <a:rPr kumimoji="1" lang="ja-JP" altLang="en-US" sz="4400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十分なお金が</a:t>
            </a:r>
            <a:r>
              <a:rPr kumimoji="1" lang="ja-JP" altLang="en-US" sz="44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4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買うだろう </a:t>
            </a:r>
            <a:r>
              <a:rPr kumimoji="1" lang="ja-JP" altLang="en-US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大きな家を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1If I had enough money, I would buy a large house.">
            <a:hlinkClick r:id="" action="ppaction://media"/>
            <a:extLst>
              <a:ext uri="{FF2B5EF4-FFF2-40B4-BE49-F238E27FC236}">
                <a16:creationId xmlns:a16="http://schemas.microsoft.com/office/drawing/2014/main" id="{EB6AE695-D192-D9D5-BF56-14A769AD3FB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393825" y="993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181417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7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D9BE76-E527-67C4-098A-AF013544F7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3AC80F5-A408-9B99-3ADB-85F8F40E88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0CAD3E8-27B1-4004-DC39-AADF620729FD}"/>
              </a:ext>
            </a:extLst>
          </p:cNvPr>
          <p:cNvSpPr txBox="1"/>
          <p:nvPr/>
        </p:nvSpPr>
        <p:spPr>
          <a:xfrm>
            <a:off x="545950" y="1901659"/>
            <a:ext cx="8052100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[I-] </a:t>
            </a:r>
            <a:r>
              <a:rPr kumimoji="1" lang="en-US" altLang="ja-JP" sz="44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 </a:t>
            </a:r>
            <a:r>
              <a:rPr kumimoji="1" lang="en-US" altLang="ja-JP" sz="4400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enough money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,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[w----] [b--]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large house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1If I had enough money, I would buy a large house.">
            <a:hlinkClick r:id="" action="ppaction://media"/>
            <a:extLst>
              <a:ext uri="{FF2B5EF4-FFF2-40B4-BE49-F238E27FC236}">
                <a16:creationId xmlns:a16="http://schemas.microsoft.com/office/drawing/2014/main" id="{344D5D0D-8729-C1A6-C05C-F7DB2FA79A6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393825" y="993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12190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7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A952CD-A9ED-8409-0A3E-9F4754DE0E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F6AEEE8-C452-E75A-794D-69E046BB03AB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0AF01C4-BC8E-2C9D-CB7A-35BA8BB2BB9D}"/>
              </a:ext>
            </a:extLst>
          </p:cNvPr>
          <p:cNvSpPr txBox="1"/>
          <p:nvPr/>
        </p:nvSpPr>
        <p:spPr>
          <a:xfrm>
            <a:off x="0" y="2409489"/>
            <a:ext cx="914400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もし </a:t>
            </a:r>
            <a:r>
              <a:rPr kumimoji="1" lang="ja-JP" altLang="en-US" sz="44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私に </a:t>
            </a:r>
            <a:r>
              <a:rPr kumimoji="1" lang="ja-JP" altLang="en-US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あったら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400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十分なお金が</a:t>
            </a:r>
            <a:r>
              <a:rPr kumimoji="1" lang="ja-JP" altLang="en-US" sz="44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4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買うだろう </a:t>
            </a:r>
            <a:r>
              <a:rPr kumimoji="1" lang="ja-JP" altLang="en-US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大きな家を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1If I had enough money, I would buy a large house.">
            <a:hlinkClick r:id="" action="ppaction://media"/>
            <a:extLst>
              <a:ext uri="{FF2B5EF4-FFF2-40B4-BE49-F238E27FC236}">
                <a16:creationId xmlns:a16="http://schemas.microsoft.com/office/drawing/2014/main" id="{74C4F1F4-2A80-375F-B0E1-CE00AB880D2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393825" y="993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62336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7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85A469-D743-C418-54DA-8BB2073293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1C2950F-6B8E-4F8D-307B-B47D3BCC82C2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3DAA2DE-E62A-C85D-5B1F-7E4DDDC706BC}"/>
              </a:ext>
            </a:extLst>
          </p:cNvPr>
          <p:cNvSpPr txBox="1"/>
          <p:nvPr/>
        </p:nvSpPr>
        <p:spPr>
          <a:xfrm>
            <a:off x="551329" y="4128490"/>
            <a:ext cx="804134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If </a:t>
            </a:r>
            <a:r>
              <a:rPr kumimoji="1" lang="en-US" altLang="ja-JP" sz="44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had </a:t>
            </a:r>
            <a:r>
              <a:rPr kumimoji="1" lang="en-US" altLang="ja-JP" sz="4400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enough money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,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could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buy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many books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9205FE1-CC17-EBA1-C8F6-7EDA441B8FE6}"/>
              </a:ext>
            </a:extLst>
          </p:cNvPr>
          <p:cNvSpPr txBox="1"/>
          <p:nvPr/>
        </p:nvSpPr>
        <p:spPr>
          <a:xfrm>
            <a:off x="34960" y="365318"/>
            <a:ext cx="9074077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もし </a:t>
            </a:r>
            <a:r>
              <a:rPr kumimoji="1" lang="ja-JP" altLang="en-US" sz="44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私に </a:t>
            </a:r>
            <a:r>
              <a:rPr kumimoji="1" lang="ja-JP" altLang="en-US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あったら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400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十分なお金が</a:t>
            </a:r>
            <a:r>
              <a:rPr kumimoji="1" lang="ja-JP" altLang="en-US" sz="44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4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買うことができるだろう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kumimoji="1" lang="en-US" altLang="ja-JP" sz="44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たくさんの本を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2If I had enough money, I could buy many books.">
            <a:hlinkClick r:id="" action="ppaction://media"/>
            <a:extLst>
              <a:ext uri="{FF2B5EF4-FFF2-40B4-BE49-F238E27FC236}">
                <a16:creationId xmlns:a16="http://schemas.microsoft.com/office/drawing/2014/main" id="{DA4A31B3-C20A-96F1-F16E-1F7B0152545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889125" y="650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84623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1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8D9FB2-30D2-5C49-B229-62795993DC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800747E-2819-69AD-1E62-B57E5590D58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973742B-8CB9-0CF5-33C5-B2324B06CAAC}"/>
              </a:ext>
            </a:extLst>
          </p:cNvPr>
          <p:cNvSpPr txBox="1"/>
          <p:nvPr/>
        </p:nvSpPr>
        <p:spPr>
          <a:xfrm>
            <a:off x="224565" y="2409490"/>
            <a:ext cx="869486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[I-] </a:t>
            </a:r>
            <a:r>
              <a:rPr kumimoji="1" lang="en-US" altLang="ja-JP" sz="44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 </a:t>
            </a:r>
            <a:r>
              <a:rPr kumimoji="1" lang="en-US" altLang="ja-JP" sz="4400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[e-----] money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,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c----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[b--]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many books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2If I had enough money, I could buy many books.">
            <a:hlinkClick r:id="" action="ppaction://media"/>
            <a:extLst>
              <a:ext uri="{FF2B5EF4-FFF2-40B4-BE49-F238E27FC236}">
                <a16:creationId xmlns:a16="http://schemas.microsoft.com/office/drawing/2014/main" id="{5187976A-EA7D-2618-9653-0B8C7617A75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889125" y="650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537786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1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9C6D9A-D2AB-6411-1C53-3524A87B60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42D8571-C7C9-E4BE-0447-4C4529B03AB7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72BE2AA-C046-EAF2-283A-83804B66DC93}"/>
              </a:ext>
            </a:extLst>
          </p:cNvPr>
          <p:cNvSpPr txBox="1"/>
          <p:nvPr/>
        </p:nvSpPr>
        <p:spPr>
          <a:xfrm>
            <a:off x="34961" y="1901658"/>
            <a:ext cx="9074077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もし </a:t>
            </a:r>
            <a:r>
              <a:rPr kumimoji="1" lang="ja-JP" altLang="en-US" sz="44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私に </a:t>
            </a:r>
            <a:r>
              <a:rPr kumimoji="1" lang="ja-JP" altLang="en-US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あったら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400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十分なお金が</a:t>
            </a:r>
            <a:r>
              <a:rPr kumimoji="1" lang="ja-JP" altLang="en-US" sz="44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4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買うことができるだろう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kumimoji="1" lang="en-US" altLang="ja-JP" sz="44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たくさんの本を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2If I had enough money, I could buy many books.">
            <a:hlinkClick r:id="" action="ppaction://media"/>
            <a:extLst>
              <a:ext uri="{FF2B5EF4-FFF2-40B4-BE49-F238E27FC236}">
                <a16:creationId xmlns:a16="http://schemas.microsoft.com/office/drawing/2014/main" id="{549CE4F4-4734-9627-4903-0D378C70D94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889125" y="650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34072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1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17691</TotalTime>
  <Words>913</Words>
  <Application>Microsoft Office PowerPoint</Application>
  <PresentationFormat>画面に合わせる (4:3)</PresentationFormat>
  <Paragraphs>150</Paragraphs>
  <Slides>34</Slides>
  <Notes>27</Notes>
  <HiddenSlides>0</HiddenSlides>
  <MMClips>27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34</vt:i4>
      </vt:variant>
    </vt:vector>
  </HeadingPairs>
  <TitlesOfParts>
    <vt:vector size="42" baseType="lpstr">
      <vt:lpstr>ＭＳ Ｐゴシック</vt:lpstr>
      <vt:lpstr>ＭＳ Ｐ明朝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2173</cp:revision>
  <cp:lastPrinted>2016-06-23T16:36:17Z</cp:lastPrinted>
  <dcterms:created xsi:type="dcterms:W3CDTF">2016-05-30T03:13:09Z</dcterms:created>
  <dcterms:modified xsi:type="dcterms:W3CDTF">2025-12-17T07:13:55Z</dcterms:modified>
</cp:coreProperties>
</file>